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27.xml" ContentType="application/vnd.openxmlformats-officedocument.presentationml.slideLayout+xml"/>
  <Override PartName="/ppt/theme/theme3.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heme/theme4.xml" ContentType="application/vnd.openxmlformats-officedocument.theme+xml"/>
  <Override PartName="/ppt/tags/tag17.xml" ContentType="application/vnd.openxmlformats-officedocument.presentationml.tags+xml"/>
  <Override PartName="/ppt/tags/tag1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6" r:id="rId3"/>
  </p:sldMasterIdLst>
  <p:notesMasterIdLst>
    <p:notesMasterId r:id="rId21"/>
  </p:notesMasterIdLst>
  <p:sldIdLst>
    <p:sldId id="277" r:id="rId4"/>
    <p:sldId id="259" r:id="rId5"/>
    <p:sldId id="257" r:id="rId6"/>
    <p:sldId id="281" r:id="rId7"/>
    <p:sldId id="262" r:id="rId8"/>
    <p:sldId id="267" r:id="rId9"/>
    <p:sldId id="263" r:id="rId10"/>
    <p:sldId id="264" r:id="rId11"/>
    <p:sldId id="266" r:id="rId12"/>
    <p:sldId id="273" r:id="rId13"/>
    <p:sldId id="268" r:id="rId14"/>
    <p:sldId id="269" r:id="rId15"/>
    <p:sldId id="283" r:id="rId16"/>
    <p:sldId id="272" r:id="rId17"/>
    <p:sldId id="274" r:id="rId18"/>
    <p:sldId id="275" r:id="rId19"/>
    <p:sldId id="27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ndall, Lauren (MMA)" initials="RL(" lastIdx="24" clrIdx="0">
    <p:extLst>
      <p:ext uri="{19B8F6BF-5375-455C-9EA6-DF929625EA0E}">
        <p15:presenceInfo xmlns:p15="http://schemas.microsoft.com/office/powerpoint/2012/main" userId="Randall, Lauren (MM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5AD6BE"/>
    <a:srgbClr val="00A8C8"/>
    <a:srgbClr val="942178"/>
    <a:srgbClr val="455560"/>
    <a:srgbClr val="004180"/>
    <a:srgbClr val="002C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8943" autoAdjust="0"/>
  </p:normalViewPr>
  <p:slideViewPr>
    <p:cSldViewPr snapToGrid="0">
      <p:cViewPr>
        <p:scale>
          <a:sx n="66" d="100"/>
          <a:sy n="66" d="100"/>
        </p:scale>
        <p:origin x="293" y="8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9837AE-17FE-4AB8-9C64-5A95A2BADC25}" type="datetimeFigureOut">
              <a:rPr lang="en-US" smtClean="0"/>
              <a:t>1/26/2021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05D0ED-767F-4C09-A832-3CF2B7F5B2BE}" type="slidenum">
              <a:rPr lang="en-US" smtClean="0"/>
              <a:t>‹#›</a:t>
            </a:fld>
            <a:endParaRPr lang="en-US" dirty="0"/>
          </a:p>
        </p:txBody>
      </p:sp>
    </p:spTree>
    <p:extLst>
      <p:ext uri="{BB962C8B-B14F-4D97-AF65-F5344CB8AC3E}">
        <p14:creationId xmlns:p14="http://schemas.microsoft.com/office/powerpoint/2010/main" val="2449611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05D0ED-767F-4C09-A832-3CF2B7F5B2BE}" type="slidenum">
              <a:rPr lang="en-US" smtClean="0"/>
              <a:t>4</a:t>
            </a:fld>
            <a:endParaRPr lang="en-US"/>
          </a:p>
        </p:txBody>
      </p:sp>
    </p:spTree>
    <p:extLst>
      <p:ext uri="{BB962C8B-B14F-4D97-AF65-F5344CB8AC3E}">
        <p14:creationId xmlns:p14="http://schemas.microsoft.com/office/powerpoint/2010/main" val="4214896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05D0ED-767F-4C09-A832-3CF2B7F5B2BE}" type="slidenum">
              <a:rPr lang="en-US" smtClean="0"/>
              <a:t>5</a:t>
            </a:fld>
            <a:endParaRPr lang="en-US"/>
          </a:p>
        </p:txBody>
      </p:sp>
    </p:spTree>
    <p:extLst>
      <p:ext uri="{BB962C8B-B14F-4D97-AF65-F5344CB8AC3E}">
        <p14:creationId xmlns:p14="http://schemas.microsoft.com/office/powerpoint/2010/main" val="1025425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DCBD56-2F9E-4919-A75C-9E801C8A85DE}"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344003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261C6A-B723-4626-8E07-ACAE984FA5FB}" type="slidenum">
              <a:rPr lang="en-GB" smtClean="0">
                <a:solidFill>
                  <a:prstClr val="black"/>
                </a:solidFill>
              </a:rPr>
              <a:pPr/>
              <a:t>8</a:t>
            </a:fld>
            <a:endParaRPr lang="en-GB" dirty="0">
              <a:solidFill>
                <a:prstClr val="black"/>
              </a:solidFill>
            </a:endParaRPr>
          </a:p>
        </p:txBody>
      </p:sp>
    </p:spTree>
    <p:extLst>
      <p:ext uri="{BB962C8B-B14F-4D97-AF65-F5344CB8AC3E}">
        <p14:creationId xmlns:p14="http://schemas.microsoft.com/office/powerpoint/2010/main" val="1758098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1950" y="676275"/>
            <a:ext cx="6005513" cy="3379788"/>
          </a:xfrm>
        </p:spPr>
      </p:sp>
      <p:sp>
        <p:nvSpPr>
          <p:cNvPr id="3" name="Notes Placeholder 2"/>
          <p:cNvSpPr>
            <a:spLocks noGrp="1"/>
          </p:cNvSpPr>
          <p:nvPr>
            <p:ph type="body" idx="1"/>
          </p:nvPr>
        </p:nvSpPr>
        <p:spPr/>
        <p:txBody>
          <a:bodyPr/>
          <a:lstStyle/>
          <a:p>
            <a:r>
              <a:rPr lang="en-US" b="1" dirty="0" smtClean="0"/>
              <a:t>Patti</a:t>
            </a:r>
          </a:p>
          <a:p>
            <a:r>
              <a:rPr lang="en-US" b="1" dirty="0" smtClean="0"/>
              <a:t>Notes/How</a:t>
            </a:r>
            <a:r>
              <a:rPr lang="en-US" b="1" baseline="0" dirty="0" smtClean="0"/>
              <a:t> </a:t>
            </a:r>
            <a:r>
              <a:rPr lang="en-US" b="1" baseline="0" dirty="0"/>
              <a:t>to Use:</a:t>
            </a:r>
          </a:p>
          <a:p>
            <a:r>
              <a:rPr lang="en-US" b="0" baseline="0" dirty="0"/>
              <a:t>Hit these at a VERY high level. For example, say – “We have four solutions. We’ll go into more detail on them later, but for now, know that they are…</a:t>
            </a:r>
          </a:p>
          <a:p>
            <a:pPr marL="168658" indent="-168658">
              <a:buFontTx/>
              <a:buChar char="-"/>
            </a:pPr>
            <a:r>
              <a:rPr lang="en-US" b="0" baseline="0" dirty="0"/>
              <a:t>ThinkHR Live – Hotline to HR Experts</a:t>
            </a:r>
          </a:p>
          <a:p>
            <a:pPr marL="168658" indent="-168658">
              <a:buFontTx/>
              <a:buChar char="-"/>
            </a:pPr>
            <a:r>
              <a:rPr lang="en-US" b="0" baseline="0" dirty="0"/>
              <a:t>Comply – online resource and knowledge base</a:t>
            </a:r>
          </a:p>
          <a:p>
            <a:pPr marL="168658" indent="-168658">
              <a:buFontTx/>
              <a:buChar char="-"/>
            </a:pPr>
            <a:r>
              <a:rPr lang="en-US" b="0" baseline="0" dirty="0"/>
              <a:t>Learn – online training courses</a:t>
            </a:r>
          </a:p>
          <a:p>
            <a:pPr marL="168658" indent="-168658">
              <a:buFontTx/>
              <a:buChar char="-"/>
            </a:pPr>
            <a:r>
              <a:rPr lang="en-US" b="0" baseline="0" dirty="0"/>
              <a:t>Insight – news and communications from ThinkHR to you and your groups</a:t>
            </a:r>
          </a:p>
          <a:p>
            <a:pPr>
              <a:buClr>
                <a:srgbClr val="46C531"/>
              </a:buClr>
            </a:pPr>
            <a:r>
              <a:rPr lang="en-US" dirty="0" smtClean="0"/>
              <a:t>National network of compliance attorneys and subject matter experts</a:t>
            </a:r>
            <a:br>
              <a:rPr lang="en-US" dirty="0" smtClean="0"/>
            </a:br>
            <a:endParaRPr lang="en-US" dirty="0" smtClean="0"/>
          </a:p>
          <a:p>
            <a:pPr>
              <a:buClr>
                <a:srgbClr val="46C531"/>
              </a:buClr>
            </a:pPr>
            <a:r>
              <a:rPr lang="en-US" dirty="0" smtClean="0"/>
              <a:t>11 compliance attorneys and local dedicated compliance strategist</a:t>
            </a:r>
            <a:br>
              <a:rPr lang="en-US" dirty="0" smtClean="0"/>
            </a:br>
            <a:endParaRPr lang="en-US" dirty="0" smtClean="0"/>
          </a:p>
          <a:p>
            <a:pPr>
              <a:buClr>
                <a:srgbClr val="46C531"/>
              </a:buClr>
            </a:pPr>
            <a:r>
              <a:rPr lang="en-US" dirty="0" smtClean="0"/>
              <a:t>Live HR support from certified HR professionals 11 hours per day via </a:t>
            </a:r>
            <a:r>
              <a:rPr lang="en-US" dirty="0" err="1" smtClean="0"/>
              <a:t>ThinkHR</a:t>
            </a:r>
            <a:r>
              <a:rPr lang="en-US" dirty="0" smtClean="0"/>
              <a:t/>
            </a:r>
            <a:br>
              <a:rPr lang="en-US" dirty="0" smtClean="0"/>
            </a:br>
            <a:endParaRPr lang="en-US" dirty="0" smtClean="0"/>
          </a:p>
          <a:p>
            <a:pPr>
              <a:buClr>
                <a:srgbClr val="46C531"/>
              </a:buClr>
            </a:pPr>
            <a:r>
              <a:rPr lang="en-US" dirty="0" smtClean="0"/>
              <a:t>Articles, seminars, webinars, reference guides and consultation with attorneys included as part of our client service model</a:t>
            </a:r>
            <a:br>
              <a:rPr lang="en-US" dirty="0" smtClean="0"/>
            </a:br>
            <a:endParaRPr lang="en-US" dirty="0" smtClean="0"/>
          </a:p>
          <a:p>
            <a:pPr>
              <a:buClr>
                <a:srgbClr val="46C531"/>
              </a:buClr>
            </a:pPr>
            <a:r>
              <a:rPr lang="en-US" dirty="0" smtClean="0"/>
              <a:t>Form 5500 / SAR Filings</a:t>
            </a:r>
            <a:br>
              <a:rPr lang="en-US" dirty="0" smtClean="0"/>
            </a:br>
            <a:endParaRPr lang="en-US" dirty="0" smtClean="0"/>
          </a:p>
          <a:p>
            <a:pPr>
              <a:buClr>
                <a:srgbClr val="46C531"/>
              </a:buClr>
            </a:pPr>
            <a:r>
              <a:rPr lang="en-US" dirty="0" smtClean="0"/>
              <a:t>WRAP Document support; SPD and Plan Document Review</a:t>
            </a:r>
          </a:p>
          <a:p>
            <a:endParaRPr lang="en-US" dirty="0"/>
          </a:p>
        </p:txBody>
      </p:sp>
      <p:sp>
        <p:nvSpPr>
          <p:cNvPr id="4" name="Slide Number Placeholder 3"/>
          <p:cNvSpPr>
            <a:spLocks noGrp="1"/>
          </p:cNvSpPr>
          <p:nvPr>
            <p:ph type="sldNum" sz="quarter" idx="10"/>
          </p:nvPr>
        </p:nvSpPr>
        <p:spPr/>
        <p:txBody>
          <a:bodyPr/>
          <a:lstStyle/>
          <a:p>
            <a:pPr defTabSz="899509" fontAlgn="auto">
              <a:spcBef>
                <a:spcPts val="0"/>
              </a:spcBef>
              <a:spcAft>
                <a:spcPts val="0"/>
              </a:spcAft>
              <a:defRPr/>
            </a:pPr>
            <a:fld id="{2ED182B0-53E1-45D4-821B-7ABA36F78A00}" type="slidenum">
              <a:rPr lang="en-US" sz="1700" kern="0">
                <a:solidFill>
                  <a:sysClr val="windowText" lastClr="000000"/>
                </a:solidFill>
                <a:latin typeface="Calibri"/>
              </a:rPr>
              <a:pPr defTabSz="899509" fontAlgn="auto">
                <a:spcBef>
                  <a:spcPts val="0"/>
                </a:spcBef>
                <a:spcAft>
                  <a:spcPts val="0"/>
                </a:spcAft>
                <a:defRPr/>
              </a:pPr>
              <a:t>9</a:t>
            </a:fld>
            <a:endParaRPr lang="en-US" sz="1700" kern="0" dirty="0">
              <a:solidFill>
                <a:sysClr val="windowText" lastClr="000000"/>
              </a:solidFill>
              <a:latin typeface="Calibri"/>
            </a:endParaRPr>
          </a:p>
        </p:txBody>
      </p:sp>
    </p:spTree>
    <p:extLst>
      <p:ext uri="{BB962C8B-B14F-4D97-AF65-F5344CB8AC3E}">
        <p14:creationId xmlns:p14="http://schemas.microsoft.com/office/powerpoint/2010/main" val="3869686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3738"/>
            <a:ext cx="6153150" cy="3462337"/>
          </a:xfrm>
        </p:spPr>
      </p:sp>
      <p:sp>
        <p:nvSpPr>
          <p:cNvPr id="3" name="Notes Placeholder 2"/>
          <p:cNvSpPr>
            <a:spLocks noGrp="1"/>
          </p:cNvSpPr>
          <p:nvPr>
            <p:ph type="body" idx="1"/>
          </p:nvPr>
        </p:nvSpPr>
        <p:spPr/>
        <p:txBody>
          <a:bodyPr/>
          <a:lstStyle/>
          <a:p>
            <a:pPr defTabSz="914252" fontAlgn="auto">
              <a:spcBef>
                <a:spcPts val="0"/>
              </a:spcBef>
              <a:spcAft>
                <a:spcPts val="0"/>
              </a:spcAft>
              <a:defRPr/>
            </a:pPr>
            <a:r>
              <a:rPr lang="en-US" dirty="0" smtClean="0"/>
              <a:t>Chantal</a:t>
            </a:r>
          </a:p>
          <a:p>
            <a:pPr defTabSz="914252" fontAlgn="auto">
              <a:spcBef>
                <a:spcPts val="0"/>
              </a:spcBef>
              <a:spcAft>
                <a:spcPts val="0"/>
              </a:spcAft>
              <a:defRPr/>
            </a:pPr>
            <a:endParaRPr lang="en-US" dirty="0" smtClean="0"/>
          </a:p>
          <a:p>
            <a:pPr defTabSz="914252" fontAlgn="auto">
              <a:spcBef>
                <a:spcPts val="0"/>
              </a:spcBef>
              <a:spcAft>
                <a:spcPts val="0"/>
              </a:spcAft>
              <a:defRPr/>
            </a:pPr>
            <a:r>
              <a:rPr lang="en-US" dirty="0" smtClean="0"/>
              <a:t>6</a:t>
            </a:r>
            <a:r>
              <a:rPr lang="en-US" baseline="30000" dirty="0" smtClean="0"/>
              <a:t>th</a:t>
            </a:r>
            <a:r>
              <a:rPr lang="en-US" dirty="0" smtClean="0"/>
              <a:t> Pillar – Value Adds. </a:t>
            </a:r>
          </a:p>
          <a:p>
            <a:pPr defTabSz="914252" fontAlgn="auto">
              <a:spcBef>
                <a:spcPts val="0"/>
              </a:spcBef>
              <a:spcAft>
                <a:spcPts val="0"/>
              </a:spcAft>
              <a:defRPr/>
            </a:pPr>
            <a:endParaRPr lang="en-US" dirty="0" smtClean="0"/>
          </a:p>
          <a:p>
            <a:pPr defTabSz="914252" fontAlgn="auto">
              <a:spcBef>
                <a:spcPts val="0"/>
              </a:spcBef>
              <a:spcAft>
                <a:spcPts val="0"/>
              </a:spcAft>
              <a:defRPr/>
            </a:pPr>
            <a:r>
              <a:rPr lang="en-US" dirty="0" smtClean="0"/>
              <a:t>This</a:t>
            </a:r>
            <a:r>
              <a:rPr lang="en-US" baseline="0" dirty="0" smtClean="0"/>
              <a:t> slide summarizes many of the value adds associated with working with us. . . . Most of which we have already discussed – review . . . </a:t>
            </a:r>
            <a:endParaRPr lang="en-US" dirty="0" smtClean="0"/>
          </a:p>
          <a:p>
            <a:r>
              <a:rPr lang="en-US" dirty="0" smtClean="0"/>
              <a:t> - Included:</a:t>
            </a:r>
          </a:p>
          <a:p>
            <a:r>
              <a:rPr lang="en-US" dirty="0" smtClean="0"/>
              <a:t>- Optional*</a:t>
            </a:r>
            <a:endParaRPr lang="en-US" dirty="0"/>
          </a:p>
        </p:txBody>
      </p:sp>
      <p:sp>
        <p:nvSpPr>
          <p:cNvPr id="4" name="Slide Number Placeholder 3"/>
          <p:cNvSpPr>
            <a:spLocks noGrp="1"/>
          </p:cNvSpPr>
          <p:nvPr>
            <p:ph type="sldNum" sz="quarter" idx="10"/>
          </p:nvPr>
        </p:nvSpPr>
        <p:spPr/>
        <p:txBody>
          <a:bodyPr/>
          <a:lstStyle/>
          <a:p>
            <a:fld id="{6C02A6FD-D767-4F6F-82EA-25AD127230D3}" type="slidenum">
              <a:rPr lang="en-US" smtClean="0"/>
              <a:t>10</a:t>
            </a:fld>
            <a:endParaRPr lang="en-US" dirty="0"/>
          </a:p>
        </p:txBody>
      </p:sp>
    </p:spTree>
    <p:extLst>
      <p:ext uri="{BB962C8B-B14F-4D97-AF65-F5344CB8AC3E}">
        <p14:creationId xmlns:p14="http://schemas.microsoft.com/office/powerpoint/2010/main" val="135686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59176D-C701-49E7-B31E-08AD15B5755E}" type="slidenum">
              <a:rPr lang="en-US" altLang="en-US"/>
              <a:pPr/>
              <a:t>14</a:t>
            </a:fld>
            <a:endParaRPr lang="en-US" altLang="en-US"/>
          </a:p>
        </p:txBody>
      </p:sp>
      <p:sp>
        <p:nvSpPr>
          <p:cNvPr id="6146" name="Rectangle 2"/>
          <p:cNvSpPr>
            <a:spLocks noGrp="1" noRot="1" noChangeAspect="1" noChangeArrowheads="1" noTextEdit="1"/>
          </p:cNvSpPr>
          <p:nvPr>
            <p:ph type="sldImg"/>
          </p:nvPr>
        </p:nvSpPr>
        <p:spPr>
          <a:xfrm>
            <a:off x="381000" y="685800"/>
            <a:ext cx="6096000" cy="3429000"/>
          </a:xfrm>
          <a:ln/>
        </p:spPr>
      </p:sp>
      <p:sp>
        <p:nvSpPr>
          <p:cNvPr id="6147" name="Rectangle 3"/>
          <p:cNvSpPr>
            <a:spLocks noGrp="1" noChangeArrowheads="1"/>
          </p:cNvSpPr>
          <p:nvPr>
            <p:ph type="body" idx="1"/>
          </p:nvPr>
        </p:nvSpPr>
        <p:spPr/>
        <p:txBody>
          <a:bodyPr/>
          <a:lstStyle/>
          <a:p>
            <a:r>
              <a:rPr lang="en-US" altLang="en-US" dirty="0" smtClean="0"/>
              <a:t>MMA Rx Solutions consistently achieves savings and maintains market competitive RX contract for our clients.  Our advanced pharmacy expertise allows our team to negotiate from a position of strength with carriers and PBMs.  We consistently advance our strategies to stay ahead of the market, so that our clients are able to bend the cost curve in their favor.</a:t>
            </a:r>
          </a:p>
          <a:p>
            <a:r>
              <a:rPr lang="en-US" altLang="en-US" dirty="0" smtClean="0"/>
              <a:t>With over 15% average Rx savings, and over 70% of our clients remaining with their inforce PBM, MMA Rx Solutions is changing how the PBM industry manages their client relationship.  The MMA Rx Solutions team has yielded over $131 million in savings for our clients, and we believe this is only the beginning of how we can catapult the client to obtain Rx risk control.</a:t>
            </a:r>
            <a:endParaRPr lang="en-US" altLang="en-US" dirty="0"/>
          </a:p>
        </p:txBody>
      </p:sp>
    </p:spTree>
    <p:extLst>
      <p:ext uri="{BB962C8B-B14F-4D97-AF65-F5344CB8AC3E}">
        <p14:creationId xmlns:p14="http://schemas.microsoft.com/office/powerpoint/2010/main" val="3560008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Chantal</a:t>
            </a:r>
          </a:p>
          <a:p>
            <a:r>
              <a:rPr lang="en-US" dirty="0" smtClean="0"/>
              <a:t>MMA’s </a:t>
            </a:r>
            <a:r>
              <a:rPr lang="en-US" dirty="0"/>
              <a:t>digital administration solutions span all group sizes from larger employers, using MMA MarketLink, to those with under 100 employees, using MMA HRLink to administer employee benefits at open enrollment, and throughout the year.  </a:t>
            </a:r>
          </a:p>
          <a:p>
            <a:r>
              <a:rPr lang="en-US" dirty="0"/>
              <a:t>Additionally, progressive employee benefits strategies and offerings are supported through programs like NaviLink, a streamlined enrollment and education tool that our clients use to implement an effective voluntary benefits campaign.</a:t>
            </a:r>
          </a:p>
          <a:p>
            <a:endParaRPr lang="en-US" dirty="0"/>
          </a:p>
          <a:p>
            <a:r>
              <a:rPr lang="en-US" dirty="0"/>
              <a:t>Our mobile platforms, iBenefits, and iNGAGED will enhance our clients’ communication campaigns, and ultimately, actively engage employees in using their benefits effectively and managing their health.</a:t>
            </a:r>
          </a:p>
          <a:p>
            <a:endParaRPr lang="en-US" dirty="0" smtClean="0"/>
          </a:p>
          <a:p>
            <a:endParaRPr lang="en-US" dirty="0" smtClean="0"/>
          </a:p>
          <a:p>
            <a:r>
              <a:rPr lang="en-US" dirty="0" smtClean="0"/>
              <a:t>Strategic</a:t>
            </a:r>
            <a:r>
              <a:rPr lang="en-US" baseline="0" dirty="0" smtClean="0"/>
              <a:t> forecast model</a:t>
            </a:r>
          </a:p>
          <a:p>
            <a:r>
              <a:rPr lang="en-US" baseline="0" dirty="0" smtClean="0"/>
              <a:t>Demographic analysis</a:t>
            </a:r>
            <a:endParaRPr lang="en-US" dirty="0"/>
          </a:p>
        </p:txBody>
      </p:sp>
      <p:sp>
        <p:nvSpPr>
          <p:cNvPr id="4" name="Slide Number Placeholder 3"/>
          <p:cNvSpPr>
            <a:spLocks noGrp="1"/>
          </p:cNvSpPr>
          <p:nvPr>
            <p:ph type="sldNum" sz="quarter" idx="10"/>
          </p:nvPr>
        </p:nvSpPr>
        <p:spPr/>
        <p:txBody>
          <a:bodyPr/>
          <a:lstStyle/>
          <a:p>
            <a:pPr>
              <a:defRPr/>
            </a:pPr>
            <a:fld id="{32167E64-6D49-419A-B04A-C4413C36CF10}" type="slidenum">
              <a:rPr lang="en-US" smtClean="0">
                <a:solidFill>
                  <a:srgbClr val="000000"/>
                </a:solidFill>
              </a:rPr>
              <a:pPr>
                <a:defRPr/>
              </a:pPr>
              <a:t>15</a:t>
            </a:fld>
            <a:endParaRPr lang="en-US" dirty="0">
              <a:solidFill>
                <a:srgbClr val="000000"/>
              </a:solidFill>
            </a:endParaRPr>
          </a:p>
        </p:txBody>
      </p:sp>
    </p:spTree>
    <p:extLst>
      <p:ext uri="{BB962C8B-B14F-4D97-AF65-F5344CB8AC3E}">
        <p14:creationId xmlns:p14="http://schemas.microsoft.com/office/powerpoint/2010/main" val="796243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smtClean="0"/>
              <a:t>Chris</a:t>
            </a:r>
          </a:p>
          <a:p>
            <a:endParaRPr 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We have developed a preliminary outline of the next steps for the transition. </a:t>
            </a:r>
            <a:r>
              <a:rPr lang="en-US" baseline="0" dirty="0" smtClean="0"/>
              <a:t> </a:t>
            </a:r>
            <a:r>
              <a:rPr lang="en-US" dirty="0" smtClean="0"/>
              <a:t>Which would include: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	- collecting current plan information and benchmarking the plans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	- Setting up the MMA value adds (such as the employee call center, Benefits Hub discount site, HR support . . .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	- marketing of the plan</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	- negotiating and finalizing the renewal plan designs and rates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	- developing the employee</a:t>
            </a:r>
            <a:r>
              <a:rPr lang="en-US" baseline="0" dirty="0" smtClean="0"/>
              <a:t> </a:t>
            </a:r>
            <a:r>
              <a:rPr lang="en-US" dirty="0" smtClean="0"/>
              <a:t>contributions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	- preparing for open enrollment – including</a:t>
            </a:r>
            <a:r>
              <a:rPr lang="en-US" baseline="0" dirty="0" smtClean="0"/>
              <a:t> communications and an analysis of enrollment technology solutions</a:t>
            </a:r>
            <a:endParaRPr 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	- Conducting open enrollment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	- Finalizing enrollments and facilitating a post enrollment discussion</a:t>
            </a:r>
          </a:p>
          <a:p>
            <a:endParaRPr lang="en-US" dirty="0" smtClean="0"/>
          </a:p>
          <a:p>
            <a:r>
              <a:rPr lang="en-US" dirty="0" smtClean="0"/>
              <a:t>Do you have any additional questions for us?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C02A6FD-D767-4F6F-82EA-25AD127230D3}"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267334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3.png"/><Relationship Id="rId4" Type="http://schemas.openxmlformats.org/officeDocument/2006/relationships/image" Target="../media/image2.emf"/></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image" Target="../media/image2.emf"/><Relationship Id="rId4" Type="http://schemas.openxmlformats.org/officeDocument/2006/relationships/image" Target="../media/image4.em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3824C6-456D-4504-BEC0-33CBB22A3E3C}" type="datetimeFigureOut">
              <a:rPr lang="en-US" smtClean="0"/>
              <a:t>1/26/2021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E07D96-13C1-4AB6-8A9E-F0E0CA1C1542}" type="slidenum">
              <a:rPr lang="en-US" smtClean="0"/>
              <a:t>‹#›</a:t>
            </a:fld>
            <a:endParaRPr lang="en-US" dirty="0"/>
          </a:p>
        </p:txBody>
      </p:sp>
    </p:spTree>
    <p:extLst>
      <p:ext uri="{BB962C8B-B14F-4D97-AF65-F5344CB8AC3E}">
        <p14:creationId xmlns:p14="http://schemas.microsoft.com/office/powerpoint/2010/main" val="2782551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3824C6-456D-4504-BEC0-33CBB22A3E3C}" type="datetimeFigureOut">
              <a:rPr lang="en-US" smtClean="0"/>
              <a:t>1/26/2021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E07D96-13C1-4AB6-8A9E-F0E0CA1C1542}" type="slidenum">
              <a:rPr lang="en-US" smtClean="0"/>
              <a:t>‹#›</a:t>
            </a:fld>
            <a:endParaRPr lang="en-US" dirty="0"/>
          </a:p>
        </p:txBody>
      </p:sp>
    </p:spTree>
    <p:extLst>
      <p:ext uri="{BB962C8B-B14F-4D97-AF65-F5344CB8AC3E}">
        <p14:creationId xmlns:p14="http://schemas.microsoft.com/office/powerpoint/2010/main" val="3386014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3824C6-456D-4504-BEC0-33CBB22A3E3C}" type="datetimeFigureOut">
              <a:rPr lang="en-US" smtClean="0"/>
              <a:t>1/26/2021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E07D96-13C1-4AB6-8A9E-F0E0CA1C1542}" type="slidenum">
              <a:rPr lang="en-US" smtClean="0"/>
              <a:t>‹#›</a:t>
            </a:fld>
            <a:endParaRPr lang="en-US" dirty="0"/>
          </a:p>
        </p:txBody>
      </p:sp>
    </p:spTree>
    <p:extLst>
      <p:ext uri="{BB962C8B-B14F-4D97-AF65-F5344CB8AC3E}">
        <p14:creationId xmlns:p14="http://schemas.microsoft.com/office/powerpoint/2010/main" val="11832248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asic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2" y="1962913"/>
            <a:ext cx="10566399" cy="4348603"/>
          </a:xfrm>
        </p:spPr>
        <p:txBody>
          <a:bodyPr>
            <a:noAutofit/>
          </a:bodyPr>
          <a:lstStyle>
            <a:lvl1pPr>
              <a:lnSpc>
                <a:spcPct val="100000"/>
              </a:lnSpc>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itle 1"/>
          <p:cNvSpPr>
            <a:spLocks noGrp="1"/>
          </p:cNvSpPr>
          <p:nvPr>
            <p:ph type="title"/>
          </p:nvPr>
        </p:nvSpPr>
        <p:spPr>
          <a:xfrm>
            <a:off x="731524" y="438914"/>
            <a:ext cx="10733785" cy="565397"/>
          </a:xfrm>
        </p:spPr>
        <p:txBody>
          <a:bodyPr/>
          <a:lstStyle/>
          <a:p>
            <a:r>
              <a:rPr lang="en-US" dirty="0"/>
              <a:t>Click to edit Master title style</a:t>
            </a:r>
          </a:p>
        </p:txBody>
      </p:sp>
    </p:spTree>
    <p:extLst>
      <p:ext uri="{BB962C8B-B14F-4D97-AF65-F5344CB8AC3E}">
        <p14:creationId xmlns:p14="http://schemas.microsoft.com/office/powerpoint/2010/main" val="122230007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SlideNumber"/>
          <p:cNvSpPr>
            <a:spLocks noGrp="1" noChangeArrowheads="1"/>
          </p:cNvSpPr>
          <p:nvPr>
            <p:ph type="sldNum" sz="quarter" idx="10"/>
            <p:custDataLst>
              <p:tags r:id="rId1"/>
            </p:custDataLst>
          </p:nvPr>
        </p:nvSpPr>
        <p:spPr>
          <a:ln/>
        </p:spPr>
        <p:txBody>
          <a:bodyPr/>
          <a:lstStyle>
            <a:lvl1pPr>
              <a:defRPr/>
            </a:lvl1pPr>
          </a:lstStyle>
          <a:p>
            <a:pPr>
              <a:defRPr/>
            </a:pPr>
            <a:fld id="{E309A249-9E58-439C-A573-C4CA8595AA6D}" type="slidenum">
              <a:rPr lang="en-US">
                <a:solidFill>
                  <a:srgbClr val="002C77"/>
                </a:solidFill>
              </a:rPr>
              <a:pPr>
                <a:defRPr/>
              </a:pPr>
              <a:t>‹#›</a:t>
            </a:fld>
            <a:endParaRPr lang="en-US" dirty="0">
              <a:solidFill>
                <a:srgbClr val="002C77"/>
              </a:solidFill>
            </a:endParaRPr>
          </a:p>
        </p:txBody>
      </p:sp>
      <p:sp>
        <p:nvSpPr>
          <p:cNvPr id="4" name="Date" hidden="1"/>
          <p:cNvSpPr>
            <a:spLocks noGrp="1" noChangeArrowheads="1"/>
          </p:cNvSpPr>
          <p:nvPr>
            <p:ph type="dt" sz="half" idx="11"/>
            <p:custDataLst>
              <p:tags r:id="rId2"/>
            </p:custDataLst>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158299034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5" name="Slide Number Placeholder 8"/>
          <p:cNvSpPr>
            <a:spLocks noGrp="1"/>
          </p:cNvSpPr>
          <p:nvPr userDrawn="1"/>
        </p:nvSpPr>
        <p:spPr bwMode="auto">
          <a:xfrm>
            <a:off x="11035813" y="6484448"/>
            <a:ext cx="568382" cy="121123"/>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w="9525">
            <a:noFill/>
            <a:miter lim="800000"/>
            <a:headEnd/>
            <a:tailEnd/>
          </a:ln>
        </p:spPr>
        <p:txBody>
          <a:bodyPr lIns="0" tIns="0" rIns="0" bIns="0">
            <a:spAutoFit/>
          </a:bodyPr>
          <a:lstStyle/>
          <a:p>
            <a:pPr algn="r">
              <a:lnSpc>
                <a:spcPct val="100000"/>
              </a:lnSpc>
              <a:defRPr/>
            </a:pPr>
            <a:fld id="{96EC60AA-82CA-4CFB-B440-FF88DBF06BF2}" type="slidenum">
              <a:rPr lang="en-US" sz="787">
                <a:solidFill>
                  <a:srgbClr val="002C77"/>
                </a:solidFill>
                <a:latin typeface="Arial"/>
              </a:rPr>
              <a:pPr algn="r">
                <a:lnSpc>
                  <a:spcPct val="100000"/>
                </a:lnSpc>
                <a:defRPr/>
              </a:pPr>
              <a:t>‹#›</a:t>
            </a:fld>
            <a:endParaRPr lang="en-US" sz="787" dirty="0">
              <a:solidFill>
                <a:srgbClr val="002C77"/>
              </a:solidFill>
              <a:latin typeface="Arial"/>
            </a:endParaRPr>
          </a:p>
        </p:txBody>
      </p:sp>
      <p:sp>
        <p:nvSpPr>
          <p:cNvPr id="7" name="Footer Placeholder 9"/>
          <p:cNvSpPr>
            <a:spLocks noGrp="1"/>
          </p:cNvSpPr>
          <p:nvPr userDrawn="1"/>
        </p:nvSpPr>
        <p:spPr bwMode="auto">
          <a:xfrm>
            <a:off x="4166123" y="6395544"/>
            <a:ext cx="3859758" cy="365125"/>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w="9525">
            <a:noFill/>
            <a:miter lim="800000"/>
            <a:headEnd/>
            <a:tailEnd/>
          </a:ln>
        </p:spPr>
        <p:txBody>
          <a:bodyPr anchor="ctr"/>
          <a:lstStyle/>
          <a:p>
            <a:pPr>
              <a:defRPr/>
            </a:pPr>
            <a:fld id="{ACF07747-5F4F-48BF-B726-5958660635D9}" type="datetime4">
              <a:rPr lang="en-US" sz="500">
                <a:solidFill>
                  <a:srgbClr val="000000">
                    <a:tint val="75000"/>
                  </a:srgbClr>
                </a:solidFill>
                <a:latin typeface="Arial"/>
              </a:rPr>
              <a:pPr>
                <a:defRPr/>
              </a:pPr>
              <a:t>January 26, 2021</a:t>
            </a:fld>
            <a:endParaRPr lang="en-US" sz="500" dirty="0">
              <a:solidFill>
                <a:srgbClr val="000000">
                  <a:tint val="75000"/>
                </a:srgbClr>
              </a:solidFill>
              <a:latin typeface="Arial"/>
            </a:endParaRPr>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dirty="0" smtClean="0"/>
              <a:t>Click to edit Master title style</a:t>
            </a:r>
            <a:endParaRPr lang="en-US" dirty="0"/>
          </a:p>
        </p:txBody>
      </p:sp>
      <p:sp>
        <p:nvSpPr>
          <p:cNvPr id="14" name="Text Placeholder 13"/>
          <p:cNvSpPr>
            <a:spLocks noGrp="1"/>
          </p:cNvSpPr>
          <p:nvPr>
            <p:ph type="body" sz="quarter" idx="12"/>
          </p:nvPr>
        </p:nvSpPr>
        <p:spPr>
          <a:xfrm>
            <a:off x="568387" y="676003"/>
            <a:ext cx="11029033" cy="377825"/>
          </a:xfrm>
        </p:spPr>
        <p:txBody>
          <a:bodyPr/>
          <a:lstStyle>
            <a:lvl1pPr>
              <a:buNone/>
              <a:defRPr sz="1500" baseline="0">
                <a:solidFill>
                  <a:schemeClr val="accent2"/>
                </a:solidFill>
              </a:defRPr>
            </a:lvl1pPr>
          </a:lstStyle>
          <a:p>
            <a:pPr lvl="0"/>
            <a:r>
              <a:rPr lang="en-US" dirty="0" smtClean="0"/>
              <a:t>Click to edit Master text styles</a:t>
            </a:r>
          </a:p>
        </p:txBody>
      </p:sp>
    </p:spTree>
    <p:extLst>
      <p:ext uri="{BB962C8B-B14F-4D97-AF65-F5344CB8AC3E}">
        <p14:creationId xmlns:p14="http://schemas.microsoft.com/office/powerpoint/2010/main" val="356555678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194" name="PresentationTitle"/>
          <p:cNvSpPr>
            <a:spLocks noGrp="1" noChangeArrowheads="1"/>
          </p:cNvSpPr>
          <p:nvPr>
            <p:ph type="ctrTitle" hasCustomPrompt="1"/>
            <p:custDataLst>
              <p:tags r:id="rId1"/>
            </p:custDataLst>
          </p:nvPr>
        </p:nvSpPr>
        <p:spPr>
          <a:xfrm>
            <a:off x="938785" y="2287700"/>
            <a:ext cx="7306859" cy="529376"/>
          </a:xfrm>
        </p:spPr>
        <p:txBody>
          <a:bodyPr wrap="square" tIns="0" rIns="0" bIns="0" anchor="t" anchorCtr="0">
            <a:spAutoFit/>
          </a:bodyPr>
          <a:lstStyle>
            <a:lvl1pPr>
              <a:lnSpc>
                <a:spcPct val="86000"/>
              </a:lnSpc>
              <a:defRPr sz="4000" b="0">
                <a:solidFill>
                  <a:schemeClr val="accent1"/>
                </a:solidFill>
                <a:latin typeface="+mj-lt"/>
              </a:defRPr>
            </a:lvl1pPr>
          </a:lstStyle>
          <a:p>
            <a:pPr lvl="0"/>
            <a:r>
              <a:rPr lang="en-US" altLang="en-US" noProof="0" dirty="0"/>
              <a:t>Click To Edit Master Title Style</a:t>
            </a:r>
          </a:p>
        </p:txBody>
      </p:sp>
      <p:sp>
        <p:nvSpPr>
          <p:cNvPr id="8388" name="Date"/>
          <p:cNvSpPr>
            <a:spLocks noGrp="1" noChangeArrowheads="1"/>
          </p:cNvSpPr>
          <p:nvPr>
            <p:ph type="subTitle" sz="quarter" idx="1" hasCustomPrompt="1"/>
            <p:custDataLst>
              <p:tags r:id="rId2"/>
            </p:custDataLst>
          </p:nvPr>
        </p:nvSpPr>
        <p:spPr>
          <a:xfrm>
            <a:off x="937261" y="3558134"/>
            <a:ext cx="6161505" cy="408745"/>
          </a:xfrm>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0" indent="0">
              <a:lnSpc>
                <a:spcPct val="83000"/>
              </a:lnSpc>
              <a:spcBef>
                <a:spcPct val="0"/>
              </a:spcBef>
              <a:buFontTx/>
              <a:buNone/>
              <a:defRPr sz="3200">
                <a:solidFill>
                  <a:schemeClr val="accent2"/>
                </a:solidFill>
                <a:latin typeface="+mj-lt"/>
              </a:defRPr>
            </a:lvl1pPr>
          </a:lstStyle>
          <a:p>
            <a:pPr lvl="0"/>
            <a:r>
              <a:rPr lang="en-US" altLang="en-US" noProof="0" dirty="0"/>
              <a:t>Click To Edit Master Subtitle Style</a:t>
            </a:r>
          </a:p>
        </p:txBody>
      </p:sp>
      <p:pic>
        <p:nvPicPr>
          <p:cNvPr id="14" name="Picture 13">
            <a:extLst>
              <a:ext uri="{FF2B5EF4-FFF2-40B4-BE49-F238E27FC236}">
                <a16:creationId xmlns:a16="http://schemas.microsoft.com/office/drawing/2014/main" id="{27355E6D-4CC4-AC4A-BC72-16DD914A8FD3}"/>
              </a:ext>
            </a:extLst>
          </p:cNvPr>
          <p:cNvPicPr>
            <a:picLocks noChangeAspect="1"/>
          </p:cNvPicPr>
          <p:nvPr userDrawn="1"/>
        </p:nvPicPr>
        <p:blipFill>
          <a:blip r:embed="rId4"/>
          <a:stretch>
            <a:fillRect/>
          </a:stretch>
        </p:blipFill>
        <p:spPr>
          <a:xfrm>
            <a:off x="931783" y="613029"/>
            <a:ext cx="4073119" cy="573739"/>
          </a:xfrm>
          <a:prstGeom prst="rect">
            <a:avLst/>
          </a:prstGeom>
        </p:spPr>
      </p:pic>
      <p:pic>
        <p:nvPicPr>
          <p:cNvPr id="3" name="Picture 2"/>
          <p:cNvPicPr>
            <a:picLocks noChangeAspect="1"/>
          </p:cNvPicPr>
          <p:nvPr userDrawn="1"/>
        </p:nvPicPr>
        <p:blipFill>
          <a:blip r:embed="rId5"/>
          <a:stretch>
            <a:fillRect/>
          </a:stretch>
        </p:blipFill>
        <p:spPr>
          <a:xfrm>
            <a:off x="3071594" y="-1314"/>
            <a:ext cx="9120407" cy="6860627"/>
          </a:xfrm>
          <a:prstGeom prst="rect">
            <a:avLst/>
          </a:prstGeom>
        </p:spPr>
      </p:pic>
    </p:spTree>
    <p:extLst>
      <p:ext uri="{BB962C8B-B14F-4D97-AF65-F5344CB8AC3E}">
        <p14:creationId xmlns:p14="http://schemas.microsoft.com/office/powerpoint/2010/main" val="29390681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49FC86-E3CA-6F47-8724-894E22E0B704}"/>
              </a:ext>
            </a:extLst>
          </p:cNvPr>
          <p:cNvPicPr>
            <a:picLocks noChangeAspect="1"/>
          </p:cNvPicPr>
          <p:nvPr userDrawn="1"/>
        </p:nvPicPr>
        <p:blipFill>
          <a:blip r:embed="rId4"/>
          <a:stretch>
            <a:fillRect/>
          </a:stretch>
        </p:blipFill>
        <p:spPr>
          <a:xfrm>
            <a:off x="3072384" y="0"/>
            <a:ext cx="9122835" cy="6858000"/>
          </a:xfrm>
          <a:prstGeom prst="rect">
            <a:avLst/>
          </a:prstGeom>
        </p:spPr>
      </p:pic>
      <p:pic>
        <p:nvPicPr>
          <p:cNvPr id="9" name="Picture 8">
            <a:extLst>
              <a:ext uri="{FF2B5EF4-FFF2-40B4-BE49-F238E27FC236}">
                <a16:creationId xmlns:a16="http://schemas.microsoft.com/office/drawing/2014/main" id="{DCCE3ACA-ACB2-C244-8414-415C9E178238}"/>
              </a:ext>
            </a:extLst>
          </p:cNvPr>
          <p:cNvPicPr>
            <a:picLocks noChangeAspect="1"/>
          </p:cNvPicPr>
          <p:nvPr userDrawn="1"/>
        </p:nvPicPr>
        <p:blipFill>
          <a:blip r:embed="rId5"/>
          <a:stretch>
            <a:fillRect/>
          </a:stretch>
        </p:blipFill>
        <p:spPr>
          <a:xfrm>
            <a:off x="931783" y="613029"/>
            <a:ext cx="4073119" cy="573739"/>
          </a:xfrm>
          <a:prstGeom prst="rect">
            <a:avLst/>
          </a:prstGeom>
        </p:spPr>
      </p:pic>
      <p:sp>
        <p:nvSpPr>
          <p:cNvPr id="8194" name="PresentationTitle"/>
          <p:cNvSpPr>
            <a:spLocks noGrp="1" noChangeArrowheads="1"/>
          </p:cNvSpPr>
          <p:nvPr userDrawn="1">
            <p:ph type="ctrTitle" hasCustomPrompt="1"/>
            <p:custDataLst>
              <p:tags r:id="rId1"/>
            </p:custDataLst>
          </p:nvPr>
        </p:nvSpPr>
        <p:spPr>
          <a:xfrm>
            <a:off x="938785" y="2287700"/>
            <a:ext cx="7306859" cy="529376"/>
          </a:xfrm>
        </p:spPr>
        <p:txBody>
          <a:bodyPr wrap="square" tIns="0" rIns="0" bIns="0" anchor="t" anchorCtr="0">
            <a:spAutoFit/>
          </a:bodyPr>
          <a:lstStyle>
            <a:lvl1pPr>
              <a:lnSpc>
                <a:spcPct val="86000"/>
              </a:lnSpc>
              <a:defRPr sz="4000" b="0">
                <a:solidFill>
                  <a:schemeClr val="accent1"/>
                </a:solidFill>
                <a:latin typeface="+mj-lt"/>
              </a:defRPr>
            </a:lvl1pPr>
          </a:lstStyle>
          <a:p>
            <a:pPr lvl="0"/>
            <a:r>
              <a:rPr lang="en-US" altLang="en-US" noProof="0" dirty="0"/>
              <a:t>Click To Edit Master Title Style</a:t>
            </a:r>
          </a:p>
        </p:txBody>
      </p:sp>
      <p:sp>
        <p:nvSpPr>
          <p:cNvPr id="8388" name="Date"/>
          <p:cNvSpPr>
            <a:spLocks noGrp="1" noChangeArrowheads="1"/>
          </p:cNvSpPr>
          <p:nvPr userDrawn="1">
            <p:ph type="subTitle" sz="quarter" idx="1" hasCustomPrompt="1"/>
            <p:custDataLst>
              <p:tags r:id="rId2"/>
            </p:custDataLst>
          </p:nvPr>
        </p:nvSpPr>
        <p:spPr>
          <a:xfrm>
            <a:off x="937261" y="3558134"/>
            <a:ext cx="6161505" cy="408745"/>
          </a:xfrm>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0" indent="0">
              <a:lnSpc>
                <a:spcPct val="83000"/>
              </a:lnSpc>
              <a:spcBef>
                <a:spcPct val="0"/>
              </a:spcBef>
              <a:buFontTx/>
              <a:buNone/>
              <a:defRPr sz="3200">
                <a:solidFill>
                  <a:schemeClr val="accent2"/>
                </a:solidFill>
                <a:latin typeface="+mj-lt"/>
              </a:defRPr>
            </a:lvl1pPr>
          </a:lstStyle>
          <a:p>
            <a:pPr lvl="0"/>
            <a:r>
              <a:rPr lang="en-US" altLang="en-US" noProof="0" dirty="0"/>
              <a:t>Click To Edit Master Subtitle Style</a:t>
            </a:r>
          </a:p>
        </p:txBody>
      </p:sp>
      <p:sp>
        <p:nvSpPr>
          <p:cNvPr id="3" name="Picture Placeholder 2">
            <a:extLst>
              <a:ext uri="{FF2B5EF4-FFF2-40B4-BE49-F238E27FC236}">
                <a16:creationId xmlns:a16="http://schemas.microsoft.com/office/drawing/2014/main" id="{333F27DF-CB05-4445-AC09-FF0642465246}"/>
              </a:ext>
            </a:extLst>
          </p:cNvPr>
          <p:cNvSpPr>
            <a:spLocks noGrp="1" noChangeAspect="1"/>
          </p:cNvSpPr>
          <p:nvPr userDrawn="1">
            <p:ph type="pic" sz="quarter" idx="10"/>
          </p:nvPr>
        </p:nvSpPr>
        <p:spPr>
          <a:xfrm>
            <a:off x="8887402" y="1420064"/>
            <a:ext cx="2150533" cy="2138069"/>
          </a:xfrm>
          <a:solidFill>
            <a:schemeClr val="accent2"/>
          </a:solidFill>
          <a:ln w="38100">
            <a:solidFill>
              <a:schemeClr val="accent2"/>
            </a:solidFill>
            <a:miter lim="800000"/>
          </a:ln>
        </p:spPr>
        <p:txBody>
          <a:bodyPr/>
          <a:lstStyle/>
          <a:p>
            <a:r>
              <a:rPr lang="en-US" dirty="0" smtClean="0"/>
              <a:t>Click icon to add picture</a:t>
            </a:r>
            <a:endParaRPr lang="en-US" dirty="0"/>
          </a:p>
        </p:txBody>
      </p:sp>
    </p:spTree>
    <p:extLst>
      <p:ext uri="{BB962C8B-B14F-4D97-AF65-F5344CB8AC3E}">
        <p14:creationId xmlns:p14="http://schemas.microsoft.com/office/powerpoint/2010/main" val="3766918476"/>
      </p:ext>
    </p:extLst>
  </p:cSld>
  <p:clrMapOvr>
    <a:masterClrMapping/>
  </p:clrMapOvr>
  <p:extLst mod="1">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wrap="none" anchor="ctr"/>
          <a:lstStyle/>
          <a:p>
            <a:r>
              <a:rPr lang="en-US" smtClean="0"/>
              <a:t>Click to edit Master title style</a:t>
            </a:r>
            <a:endParaRPr lang="en-US" dirty="0"/>
          </a:p>
        </p:txBody>
      </p:sp>
      <p:sp>
        <p:nvSpPr>
          <p:cNvPr id="3" name="Content Placeholder 2"/>
          <p:cNvSpPr>
            <a:spLocks noGrp="1"/>
          </p:cNvSpPr>
          <p:nvPr>
            <p:ph idx="1"/>
          </p:nvPr>
        </p:nvSpPr>
        <p:spPr>
          <a:xfrm>
            <a:off x="765779" y="1524000"/>
            <a:ext cx="10756116" cy="4643621"/>
          </a:xfrm>
        </p:spPr>
        <p:txBody>
          <a:bodyPr/>
          <a:lstStyle>
            <a:lvl1pPr marL="10584" indent="0">
              <a:tabLst/>
              <a:defRPr/>
            </a:lvl1pPr>
            <a:lvl3pPr>
              <a:spcBef>
                <a:spcPts val="1144"/>
              </a:spcBef>
              <a:defRPr/>
            </a:lvl3pPr>
            <a:lvl4pPr>
              <a:spcBef>
                <a:spcPts val="1144"/>
              </a:spcBef>
              <a:defRPr/>
            </a:lvl4pPr>
            <a:lvl5pPr marL="1752556" indent="-230712">
              <a:spcBef>
                <a:spcPts val="1144"/>
              </a:spcBef>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3"/>
          <p:cNvSpPr>
            <a:spLocks noGrp="1"/>
          </p:cNvSpPr>
          <p:nvPr>
            <p:ph type="sldNum" sz="quarter" idx="10"/>
          </p:nvPr>
        </p:nvSpPr>
        <p:spPr/>
        <p:txBody>
          <a:bodyPr/>
          <a:lstStyle>
            <a:lvl1pPr>
              <a:defRPr/>
            </a:lvl1pPr>
          </a:lstStyle>
          <a:p>
            <a:fld id="{1A405E7D-94DA-49BD-BCA1-24437756CCF6}" type="slidenum">
              <a:rPr lang="en-US" altLang="en-US"/>
              <a:pPr/>
              <a:t>‹#›</a:t>
            </a:fld>
            <a:endParaRPr lang="en-US" altLang="en-US" dirty="0"/>
          </a:p>
        </p:txBody>
      </p:sp>
    </p:spTree>
    <p:extLst>
      <p:ext uri="{BB962C8B-B14F-4D97-AF65-F5344CB8AC3E}">
        <p14:creationId xmlns:p14="http://schemas.microsoft.com/office/powerpoint/2010/main" val="10963966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smtClean="0"/>
              <a:t>Click to edit Master title style</a:t>
            </a:r>
            <a:endParaRPr lang="en-US" dirty="0"/>
          </a:p>
        </p:txBody>
      </p:sp>
      <p:sp>
        <p:nvSpPr>
          <p:cNvPr id="3" name="Content Placeholder 2"/>
          <p:cNvSpPr>
            <a:spLocks noGrp="1"/>
          </p:cNvSpPr>
          <p:nvPr>
            <p:ph idx="1"/>
          </p:nvPr>
        </p:nvSpPr>
        <p:spPr>
          <a:xfrm>
            <a:off x="765779" y="1524001"/>
            <a:ext cx="10756116" cy="4638532"/>
          </a:xfrm>
        </p:spPr>
        <p:txBody>
          <a:bodyPr/>
          <a:lstStyle>
            <a:lvl1pPr marL="10584" indent="0">
              <a:tabLst/>
              <a:defRPr/>
            </a:lvl1pPr>
            <a:lvl3pPr>
              <a:spcBef>
                <a:spcPts val="1144"/>
              </a:spcBef>
              <a:defRPr/>
            </a:lvl3pPr>
            <a:lvl4pPr>
              <a:spcBef>
                <a:spcPts val="1144"/>
              </a:spcBef>
              <a:defRPr/>
            </a:lvl4pPr>
            <a:lvl5pPr marL="1752556" indent="-230712">
              <a:spcBef>
                <a:spcPts val="1144"/>
              </a:spcBef>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3"/>
          <p:cNvSpPr>
            <a:spLocks noGrp="1"/>
          </p:cNvSpPr>
          <p:nvPr>
            <p:ph type="sldNum" sz="quarter" idx="10"/>
          </p:nvPr>
        </p:nvSpPr>
        <p:spPr/>
        <p:txBody>
          <a:bodyPr/>
          <a:lstStyle>
            <a:lvl1pPr>
              <a:defRPr/>
            </a:lvl1pPr>
          </a:lstStyle>
          <a:p>
            <a:fld id="{1A405E7D-94DA-49BD-BCA1-24437756CCF6}" type="slidenum">
              <a:rPr lang="en-US" altLang="en-US"/>
              <a:pPr/>
              <a:t>‹#›</a:t>
            </a:fld>
            <a:endParaRPr lang="en-US" altLang="en-US" dirty="0"/>
          </a:p>
        </p:txBody>
      </p:sp>
    </p:spTree>
    <p:extLst>
      <p:ext uri="{BB962C8B-B14F-4D97-AF65-F5344CB8AC3E}">
        <p14:creationId xmlns:p14="http://schemas.microsoft.com/office/powerpoint/2010/main" val="42236923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smtClean="0"/>
              <a:t>Click to edit Master title style</a:t>
            </a:r>
            <a:endParaRPr lang="en-US" dirty="0"/>
          </a:p>
        </p:txBody>
      </p:sp>
      <p:sp>
        <p:nvSpPr>
          <p:cNvPr id="3" name="Content Placeholder 2"/>
          <p:cNvSpPr>
            <a:spLocks noGrp="1"/>
          </p:cNvSpPr>
          <p:nvPr>
            <p:ph sz="half" idx="1"/>
          </p:nvPr>
        </p:nvSpPr>
        <p:spPr>
          <a:xfrm>
            <a:off x="765778" y="1524001"/>
            <a:ext cx="5230452" cy="4481399"/>
          </a:xfrm>
        </p:spPr>
        <p:txBody>
          <a:bodyPr/>
          <a:lstStyle>
            <a:lvl1pPr>
              <a:defRPr sz="2400"/>
            </a:lvl1pPr>
            <a:lvl2pPr>
              <a:defRPr sz="1867"/>
            </a:lvl2pPr>
            <a:lvl3pPr>
              <a:defRPr sz="1867"/>
            </a:lvl3pPr>
            <a:lvl4pPr>
              <a:defRPr sz="1867"/>
            </a:lvl4pPr>
            <a:lvl5pPr>
              <a:defRPr sz="1867"/>
            </a:lvl5pPr>
            <a:lvl6pPr>
              <a:defRPr sz="2133"/>
            </a:lvl6pPr>
            <a:lvl7pPr>
              <a:defRPr sz="2133"/>
            </a:lvl7pPr>
            <a:lvl8pPr>
              <a:defRPr sz="2133"/>
            </a:lvl8pPr>
            <a:lvl9pPr>
              <a:defRPr sz="2133"/>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9723" y="1524001"/>
            <a:ext cx="5332172" cy="4481399"/>
          </a:xfrm>
        </p:spPr>
        <p:txBody>
          <a:bodyPr/>
          <a:lstStyle>
            <a:lvl1pPr>
              <a:defRPr sz="2400"/>
            </a:lvl1pPr>
            <a:lvl2pPr>
              <a:defRPr sz="1867"/>
            </a:lvl2pPr>
            <a:lvl3pPr>
              <a:defRPr sz="1867"/>
            </a:lvl3pPr>
            <a:lvl4pPr>
              <a:defRPr sz="1867"/>
            </a:lvl4pPr>
            <a:lvl5pPr>
              <a:defRPr sz="1867"/>
            </a:lvl5pPr>
            <a:lvl6pPr>
              <a:defRPr sz="2133"/>
            </a:lvl6pPr>
            <a:lvl7pPr>
              <a:defRPr sz="2133"/>
            </a:lvl7pPr>
            <a:lvl8pPr>
              <a:defRPr sz="2133"/>
            </a:lvl8pPr>
            <a:lvl9pPr>
              <a:defRPr sz="2133"/>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4"/>
          <p:cNvSpPr>
            <a:spLocks noGrp="1"/>
          </p:cNvSpPr>
          <p:nvPr>
            <p:ph type="sldNum" sz="quarter" idx="10"/>
          </p:nvPr>
        </p:nvSpPr>
        <p:spPr/>
        <p:txBody>
          <a:bodyPr/>
          <a:lstStyle>
            <a:lvl1pPr>
              <a:defRPr/>
            </a:lvl1pPr>
          </a:lstStyle>
          <a:p>
            <a:fld id="{0D226E36-1284-42E8-9ECA-E86E8FDD2FC7}" type="slidenum">
              <a:rPr lang="en-US" altLang="en-US"/>
              <a:pPr/>
              <a:t>‹#›</a:t>
            </a:fld>
            <a:endParaRPr lang="en-US" altLang="en-US" dirty="0"/>
          </a:p>
        </p:txBody>
      </p:sp>
    </p:spTree>
    <p:extLst>
      <p:ext uri="{BB962C8B-B14F-4D97-AF65-F5344CB8AC3E}">
        <p14:creationId xmlns:p14="http://schemas.microsoft.com/office/powerpoint/2010/main" val="1962873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3824C6-456D-4504-BEC0-33CBB22A3E3C}" type="datetimeFigureOut">
              <a:rPr lang="en-US" smtClean="0"/>
              <a:t>1/26/2021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E07D96-13C1-4AB6-8A9E-F0E0CA1C1542}" type="slidenum">
              <a:rPr lang="en-US" smtClean="0"/>
              <a:t>‹#›</a:t>
            </a:fld>
            <a:endParaRPr lang="en-US" dirty="0"/>
          </a:p>
        </p:txBody>
      </p:sp>
    </p:spTree>
    <p:extLst>
      <p:ext uri="{BB962C8B-B14F-4D97-AF65-F5344CB8AC3E}">
        <p14:creationId xmlns:p14="http://schemas.microsoft.com/office/powerpoint/2010/main" val="24888888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5779" y="1692847"/>
            <a:ext cx="5169063" cy="482029"/>
          </a:xfrm>
        </p:spPr>
        <p:txBody>
          <a:bodyPr anchor="ctr">
            <a:noAutofit/>
          </a:bodyPr>
          <a:lstStyle>
            <a:lvl1pPr marL="0" indent="0">
              <a:buNone/>
              <a:defRPr sz="2400" b="0">
                <a:solidFill>
                  <a:schemeClr val="accent1"/>
                </a:solidFill>
                <a:latin typeface="+mj-lt"/>
              </a:defRPr>
            </a:lvl1pPr>
            <a:lvl2pPr marL="529059" indent="0">
              <a:buNone/>
              <a:defRPr sz="2267" b="1"/>
            </a:lvl2pPr>
            <a:lvl3pPr marL="1058118" indent="0">
              <a:buNone/>
              <a:defRPr sz="2133" b="1"/>
            </a:lvl3pPr>
            <a:lvl4pPr marL="1587176" indent="0">
              <a:buNone/>
              <a:defRPr sz="1867" b="1"/>
            </a:lvl4pPr>
            <a:lvl5pPr marL="2116235" indent="0">
              <a:buNone/>
              <a:defRPr sz="1867" b="1"/>
            </a:lvl5pPr>
            <a:lvl6pPr marL="2645293" indent="0">
              <a:buNone/>
              <a:defRPr sz="1867" b="1"/>
            </a:lvl6pPr>
            <a:lvl7pPr marL="3174351" indent="0">
              <a:buNone/>
              <a:defRPr sz="1867" b="1"/>
            </a:lvl7pPr>
            <a:lvl8pPr marL="3703410" indent="0">
              <a:buNone/>
              <a:defRPr sz="1867" b="1"/>
            </a:lvl8pPr>
            <a:lvl9pPr marL="4232469" indent="0">
              <a:buNone/>
              <a:defRPr sz="1867" b="1"/>
            </a:lvl9pPr>
          </a:lstStyle>
          <a:p>
            <a:pPr lvl="0"/>
            <a:r>
              <a:rPr lang="en-US" smtClean="0"/>
              <a:t>Edit Master text styles</a:t>
            </a:r>
          </a:p>
        </p:txBody>
      </p:sp>
      <p:sp>
        <p:nvSpPr>
          <p:cNvPr id="4" name="Content Placeholder 3"/>
          <p:cNvSpPr>
            <a:spLocks noGrp="1"/>
          </p:cNvSpPr>
          <p:nvPr>
            <p:ph sz="half" idx="2"/>
          </p:nvPr>
        </p:nvSpPr>
        <p:spPr>
          <a:xfrm>
            <a:off x="765779" y="2352843"/>
            <a:ext cx="5169063" cy="3773319"/>
          </a:xfrm>
        </p:spPr>
        <p:txBody>
          <a:bodyPr/>
          <a:lstStyle>
            <a:lvl1pPr>
              <a:defRPr sz="1867"/>
            </a:lvl1pPr>
            <a:lvl2pPr>
              <a:defRPr sz="1867"/>
            </a:lvl2pPr>
            <a:lvl3pPr>
              <a:defRPr sz="1867"/>
            </a:lvl3pPr>
            <a:lvl4pPr>
              <a:defRPr sz="1867"/>
            </a:lvl4pPr>
            <a:lvl5pPr>
              <a:defRPr sz="1867"/>
            </a:lvl5pPr>
            <a:lvl6pPr>
              <a:defRPr sz="1867"/>
            </a:lvl6pPr>
            <a:lvl7pPr>
              <a:defRPr sz="1867"/>
            </a:lvl7pPr>
            <a:lvl8pPr>
              <a:defRPr sz="1867"/>
            </a:lvl8pPr>
            <a:lvl9pPr>
              <a:defRPr sz="1867"/>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3755" y="1692847"/>
            <a:ext cx="5328140" cy="482029"/>
          </a:xfrm>
        </p:spPr>
        <p:txBody>
          <a:bodyPr anchor="ctr">
            <a:noAutofit/>
          </a:bodyPr>
          <a:lstStyle>
            <a:lvl1pPr marL="0" indent="0">
              <a:buNone/>
              <a:defRPr sz="2400" b="0">
                <a:solidFill>
                  <a:schemeClr val="accent1"/>
                </a:solidFill>
              </a:defRPr>
            </a:lvl1pPr>
            <a:lvl2pPr marL="529059" indent="0">
              <a:buNone/>
              <a:defRPr sz="2267" b="1"/>
            </a:lvl2pPr>
            <a:lvl3pPr marL="1058118" indent="0">
              <a:buNone/>
              <a:defRPr sz="2133" b="1"/>
            </a:lvl3pPr>
            <a:lvl4pPr marL="1587176" indent="0">
              <a:buNone/>
              <a:defRPr sz="1867" b="1"/>
            </a:lvl4pPr>
            <a:lvl5pPr marL="2116235" indent="0">
              <a:buNone/>
              <a:defRPr sz="1867" b="1"/>
            </a:lvl5pPr>
            <a:lvl6pPr marL="2645293" indent="0">
              <a:buNone/>
              <a:defRPr sz="1867" b="1"/>
            </a:lvl6pPr>
            <a:lvl7pPr marL="3174351" indent="0">
              <a:buNone/>
              <a:defRPr sz="1867" b="1"/>
            </a:lvl7pPr>
            <a:lvl8pPr marL="3703410" indent="0">
              <a:buNone/>
              <a:defRPr sz="1867" b="1"/>
            </a:lvl8pPr>
            <a:lvl9pPr marL="4232469" indent="0">
              <a:buNone/>
              <a:defRPr sz="1867" b="1"/>
            </a:lvl9pPr>
          </a:lstStyle>
          <a:p>
            <a:pPr lvl="0"/>
            <a:r>
              <a:rPr lang="en-US" smtClean="0"/>
              <a:t>Edit Master text styles</a:t>
            </a:r>
          </a:p>
        </p:txBody>
      </p:sp>
      <p:sp>
        <p:nvSpPr>
          <p:cNvPr id="6" name="Content Placeholder 5"/>
          <p:cNvSpPr>
            <a:spLocks noGrp="1"/>
          </p:cNvSpPr>
          <p:nvPr>
            <p:ph sz="quarter" idx="4"/>
          </p:nvPr>
        </p:nvSpPr>
        <p:spPr>
          <a:xfrm>
            <a:off x="6193755" y="2352843"/>
            <a:ext cx="5328140" cy="3773320"/>
          </a:xfrm>
        </p:spPr>
        <p:txBody>
          <a:bodyPr/>
          <a:lstStyle>
            <a:lvl1pPr>
              <a:defRPr sz="1867"/>
            </a:lvl1pPr>
            <a:lvl2pPr>
              <a:defRPr sz="1867"/>
            </a:lvl2pPr>
            <a:lvl3pPr>
              <a:defRPr sz="1867"/>
            </a:lvl3pPr>
            <a:lvl4pPr>
              <a:defRPr sz="1867"/>
            </a:lvl4pPr>
            <a:lvl5pPr>
              <a:defRPr sz="1867"/>
            </a:lvl5pPr>
            <a:lvl6pPr>
              <a:defRPr sz="1867"/>
            </a:lvl6pPr>
            <a:lvl7pPr>
              <a:defRPr sz="1867"/>
            </a:lvl7pPr>
            <a:lvl8pPr>
              <a:defRPr sz="1867"/>
            </a:lvl8pPr>
            <a:lvl9pPr>
              <a:defRPr sz="1867"/>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0"/>
          </p:nvPr>
        </p:nvSpPr>
        <p:spPr/>
        <p:txBody>
          <a:bodyPr/>
          <a:lstStyle>
            <a:lvl1pPr>
              <a:defRPr/>
            </a:lvl1pPr>
          </a:lstStyle>
          <a:p>
            <a:fld id="{248936C0-8840-4E76-A172-F7F4F70968E2}" type="slidenum">
              <a:rPr lang="en-US" altLang="en-US"/>
              <a:pPr/>
              <a:t>‹#›</a:t>
            </a:fld>
            <a:endParaRPr lang="en-US" altLang="en-US" dirty="0"/>
          </a:p>
        </p:txBody>
      </p:sp>
      <p:sp>
        <p:nvSpPr>
          <p:cNvPr id="10" name="Title 1">
            <a:extLst>
              <a:ext uri="{FF2B5EF4-FFF2-40B4-BE49-F238E27FC236}">
                <a16:creationId xmlns:a16="http://schemas.microsoft.com/office/drawing/2014/main" id="{2AC6931B-CEB9-5A40-B932-3D975FE0D85A}"/>
              </a:ext>
            </a:extLst>
          </p:cNvPr>
          <p:cNvSpPr>
            <a:spLocks noGrp="1"/>
          </p:cNvSpPr>
          <p:nvPr>
            <p:ph type="title"/>
          </p:nvPr>
        </p:nvSpPr>
        <p:spPr>
          <a:xfrm>
            <a:off x="765779" y="487680"/>
            <a:ext cx="10756116" cy="690563"/>
          </a:xfrm>
        </p:spPr>
        <p:txBody>
          <a:bodyPr anchor="ctr"/>
          <a:lstStyle/>
          <a:p>
            <a:r>
              <a:rPr lang="en-US" smtClean="0"/>
              <a:t>Click to edit Master title style</a:t>
            </a:r>
            <a:endParaRPr lang="en-US" dirty="0"/>
          </a:p>
        </p:txBody>
      </p:sp>
    </p:spTree>
    <p:extLst>
      <p:ext uri="{BB962C8B-B14F-4D97-AF65-F5344CB8AC3E}">
        <p14:creationId xmlns:p14="http://schemas.microsoft.com/office/powerpoint/2010/main" val="15363415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lvl1pPr>
          </a:lstStyle>
          <a:p>
            <a:fld id="{72D8573F-5CD9-42FE-9F69-80709C4A6509}" type="slidenum">
              <a:rPr lang="en-US" altLang="en-US"/>
              <a:pPr/>
              <a:t>‹#›</a:t>
            </a:fld>
            <a:endParaRPr lang="en-US" altLang="en-US" dirty="0"/>
          </a:p>
        </p:txBody>
      </p:sp>
    </p:spTree>
    <p:extLst>
      <p:ext uri="{BB962C8B-B14F-4D97-AF65-F5344CB8AC3E}">
        <p14:creationId xmlns:p14="http://schemas.microsoft.com/office/powerpoint/2010/main" val="1995789722"/>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22710089-84E2-4BA9-BD58-11176BBF32C3}" type="slidenum">
              <a:rPr lang="en-US" altLang="en-US"/>
              <a:pPr/>
              <a:t>‹#›</a:t>
            </a:fld>
            <a:endParaRPr lang="en-US" altLang="en-US" dirty="0"/>
          </a:p>
        </p:txBody>
      </p:sp>
    </p:spTree>
    <p:extLst>
      <p:ext uri="{BB962C8B-B14F-4D97-AF65-F5344CB8AC3E}">
        <p14:creationId xmlns:p14="http://schemas.microsoft.com/office/powerpoint/2010/main" val="42051239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22710089-84E2-4BA9-BD58-11176BBF32C3}" type="slidenum">
              <a:rPr lang="en-US" altLang="en-US"/>
              <a:pPr/>
              <a:t>‹#›</a:t>
            </a:fld>
            <a:endParaRPr lang="en-US" altLang="en-US" dirty="0"/>
          </a:p>
        </p:txBody>
      </p:sp>
    </p:spTree>
    <p:extLst>
      <p:ext uri="{BB962C8B-B14F-4D97-AF65-F5344CB8AC3E}">
        <p14:creationId xmlns:p14="http://schemas.microsoft.com/office/powerpoint/2010/main" val="18731597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1" name="Text Placeholder 20"/>
          <p:cNvSpPr>
            <a:spLocks noGrp="1"/>
          </p:cNvSpPr>
          <p:nvPr>
            <p:ph type="body" sz="quarter" idx="16" hasCustomPrompt="1"/>
          </p:nvPr>
        </p:nvSpPr>
        <p:spPr>
          <a:xfrm>
            <a:off x="980017" y="2151361"/>
            <a:ext cx="5080000" cy="1586672"/>
          </a:xfrm>
          <a:ln>
            <a:solidFill>
              <a:schemeClr val="accent2"/>
            </a:solidFill>
          </a:ln>
        </p:spPr>
        <p:txBody>
          <a:bodyPr lIns="804672" tIns="36576" rIns="36576" bIns="137160" anchor="b" anchorCtr="0">
            <a:normAutofit/>
          </a:bodyPr>
          <a:lstStyle>
            <a:lvl1pPr marL="0" marR="0" indent="0" algn="l" defTabSz="592652" rtl="0" eaLnBrk="1" fontAlgn="base" latinLnBrk="0" hangingPunct="1">
              <a:lnSpc>
                <a:spcPct val="100000"/>
              </a:lnSpc>
              <a:spcBef>
                <a:spcPct val="0"/>
              </a:spcBef>
              <a:spcAft>
                <a:spcPts val="0"/>
              </a:spcAft>
              <a:buClrTx/>
              <a:buSzTx/>
              <a:buFontTx/>
              <a:buNone/>
              <a:tabLst/>
              <a:defRPr sz="1333"/>
            </a:lvl1pPr>
          </a:lstStyle>
          <a:p>
            <a:pPr marL="0" marR="0" lvl="0" indent="0" algn="l" defTabSz="592652" rtl="0" eaLnBrk="1" fontAlgn="base" latinLnBrk="0" hangingPunct="1">
              <a:lnSpc>
                <a:spcPct val="90000"/>
              </a:lnSpc>
              <a:spcBef>
                <a:spcPct val="0"/>
              </a:spcBef>
              <a:spcAft>
                <a:spcPct val="35000"/>
              </a:spcAft>
              <a:buClrTx/>
              <a:buSzTx/>
              <a:buFontTx/>
              <a:buNone/>
              <a:tabLst/>
              <a:defRPr/>
            </a:pPr>
            <a:r>
              <a:rPr kumimoji="0" lang="en-US" sz="1333" b="1" i="0" u="none" strike="noStrike" kern="1200" cap="none" spc="0" normalizeH="0" baseline="0" noProof="0" dirty="0" smtClean="0">
                <a:ln>
                  <a:noFill/>
                </a:ln>
                <a:solidFill>
                  <a:srgbClr val="37424A">
                    <a:hueOff val="0"/>
                    <a:satOff val="0"/>
                    <a:lumOff val="0"/>
                    <a:alphaOff val="0"/>
                  </a:srgbClr>
                </a:solidFill>
                <a:effectLst/>
                <a:uLnTx/>
                <a:uFillTx/>
                <a:latin typeface="+mn-lt"/>
                <a:ea typeface="+mn-ea"/>
                <a:cs typeface="+mn-cs"/>
              </a:rPr>
              <a:t>Name</a:t>
            </a:r>
            <a:endParaRPr kumimoji="0" lang="en-US" sz="1333" b="0" i="0" u="none" strike="noStrike" kern="1200" cap="none" spc="0" normalizeH="0" baseline="0" noProof="0" dirty="0" smtClean="0">
              <a:ln>
                <a:noFill/>
              </a:ln>
              <a:solidFill>
                <a:srgbClr val="37424A">
                  <a:hueOff val="0"/>
                  <a:satOff val="0"/>
                  <a:lumOff val="0"/>
                  <a:alphaOff val="0"/>
                </a:srgbClr>
              </a:solidFill>
              <a:effectLst/>
              <a:uLnTx/>
              <a:uFillTx/>
              <a:latin typeface="+mn-lt"/>
              <a:ea typeface="+mn-ea"/>
              <a:cs typeface="+mn-cs"/>
            </a:endParaRPr>
          </a:p>
          <a:p>
            <a:pPr marL="0" marR="0" lvl="0" indent="0" algn="l" defTabSz="592652" rtl="0" eaLnBrk="1" fontAlgn="base" latinLnBrk="0" hangingPunct="1">
              <a:lnSpc>
                <a:spcPct val="90000"/>
              </a:lnSpc>
              <a:spcBef>
                <a:spcPct val="0"/>
              </a:spcBef>
              <a:spcAft>
                <a:spcPct val="35000"/>
              </a:spcAft>
              <a:buClrTx/>
              <a:buSzTx/>
              <a:buFontTx/>
              <a:buNone/>
              <a:tabLst/>
              <a:defRPr/>
            </a:pPr>
            <a:r>
              <a:rPr kumimoji="0" lang="en-US" sz="1333" b="0" i="0" u="none" strike="noStrike" kern="1200" cap="none" spc="0" normalizeH="0" baseline="0" noProof="0" dirty="0" smtClean="0">
                <a:ln>
                  <a:noFill/>
                </a:ln>
                <a:solidFill>
                  <a:srgbClr val="00AFD3"/>
                </a:solidFill>
                <a:effectLst/>
                <a:uLnTx/>
                <a:uFillTx/>
                <a:latin typeface="+mn-lt"/>
                <a:ea typeface="+mn-ea"/>
                <a:cs typeface="+mn-cs"/>
              </a:rPr>
              <a:t>Title, Division</a:t>
            </a:r>
          </a:p>
          <a:p>
            <a:pPr marL="0" marR="0" lvl="0" indent="0" algn="l" defTabSz="592652" rtl="0" eaLnBrk="1" fontAlgn="base" latinLnBrk="0" hangingPunct="1">
              <a:lnSpc>
                <a:spcPct val="90000"/>
              </a:lnSpc>
              <a:spcBef>
                <a:spcPct val="0"/>
              </a:spcBef>
              <a:spcAft>
                <a:spcPct val="35000"/>
              </a:spcAft>
              <a:buClrTx/>
              <a:buSzTx/>
              <a:buFontTx/>
              <a:buNone/>
              <a:tabLst/>
              <a:defRPr/>
            </a:pPr>
            <a:r>
              <a:rPr kumimoji="0" lang="en-US" sz="1333" b="0" i="0" u="none" strike="noStrike" kern="1200" cap="none" spc="0" normalizeH="0" baseline="0" noProof="0" dirty="0" smtClean="0">
                <a:ln>
                  <a:noFill/>
                </a:ln>
                <a:solidFill>
                  <a:srgbClr val="37424A">
                    <a:hueOff val="0"/>
                    <a:satOff val="0"/>
                    <a:lumOff val="0"/>
                    <a:alphaOff val="0"/>
                  </a:srgbClr>
                </a:solidFill>
                <a:effectLst/>
                <a:uLnTx/>
                <a:uFillTx/>
                <a:latin typeface="+mn-lt"/>
                <a:ea typeface="+mn-ea"/>
                <a:cs typeface="+mn-cs"/>
              </a:rPr>
              <a:t>Expertise</a:t>
            </a:r>
          </a:p>
          <a:p>
            <a:pPr marL="0" marR="0" lvl="0" indent="0" algn="l" defTabSz="592652" rtl="0" eaLnBrk="1" fontAlgn="base" latinLnBrk="0" hangingPunct="1">
              <a:lnSpc>
                <a:spcPct val="90000"/>
              </a:lnSpc>
              <a:spcBef>
                <a:spcPct val="0"/>
              </a:spcBef>
              <a:spcAft>
                <a:spcPct val="35000"/>
              </a:spcAft>
              <a:buClrTx/>
              <a:buSzTx/>
              <a:buFontTx/>
              <a:buNone/>
              <a:tabLst/>
              <a:defRPr/>
            </a:pPr>
            <a:r>
              <a:rPr kumimoji="0" lang="en-US" sz="1333" b="0" i="0" u="none" strike="noStrike" kern="1200" cap="none" spc="0" normalizeH="0" baseline="0" noProof="0" dirty="0" smtClean="0">
                <a:ln>
                  <a:noFill/>
                </a:ln>
                <a:solidFill>
                  <a:srgbClr val="37424A">
                    <a:hueOff val="0"/>
                    <a:satOff val="0"/>
                    <a:lumOff val="0"/>
                    <a:alphaOff val="0"/>
                  </a:srgbClr>
                </a:solidFill>
                <a:effectLst/>
                <a:uLnTx/>
                <a:uFillTx/>
                <a:latin typeface="+mn-lt"/>
                <a:ea typeface="+mn-ea"/>
                <a:cs typeface="+mn-cs"/>
              </a:rPr>
              <a:t>Service team Responsibilities 1</a:t>
            </a:r>
          </a:p>
          <a:p>
            <a:pPr marL="0" marR="0" lvl="0" indent="0" algn="l" defTabSz="592652" rtl="0" eaLnBrk="1" fontAlgn="base" latinLnBrk="0" hangingPunct="1">
              <a:lnSpc>
                <a:spcPct val="90000"/>
              </a:lnSpc>
              <a:spcBef>
                <a:spcPct val="0"/>
              </a:spcBef>
              <a:spcAft>
                <a:spcPct val="35000"/>
              </a:spcAft>
              <a:buClrTx/>
              <a:buSzTx/>
              <a:buFontTx/>
              <a:buNone/>
              <a:tabLst/>
              <a:defRPr/>
            </a:pPr>
            <a:r>
              <a:rPr kumimoji="0" lang="en-US" sz="1333" b="0" i="0" u="none" strike="noStrike" kern="1200" cap="none" spc="0" normalizeH="0" baseline="0" noProof="0" dirty="0" smtClean="0">
                <a:ln>
                  <a:noFill/>
                </a:ln>
                <a:solidFill>
                  <a:srgbClr val="37424A">
                    <a:hueOff val="0"/>
                    <a:satOff val="0"/>
                    <a:lumOff val="0"/>
                    <a:alphaOff val="0"/>
                  </a:srgbClr>
                </a:solidFill>
                <a:effectLst/>
                <a:uLnTx/>
                <a:uFillTx/>
                <a:latin typeface="+mn-lt"/>
                <a:ea typeface="+mn-ea"/>
                <a:cs typeface="+mn-cs"/>
              </a:rPr>
              <a:t>Service team Responsibilities 2</a:t>
            </a:r>
            <a:endParaRPr kumimoji="0" lang="en-US" sz="1333" b="0" i="0" u="none" strike="noStrike" kern="1200" cap="none" spc="0" normalizeH="0" baseline="0" noProof="0" dirty="0">
              <a:ln>
                <a:noFill/>
              </a:ln>
              <a:solidFill>
                <a:srgbClr val="37424A">
                  <a:hueOff val="0"/>
                  <a:satOff val="0"/>
                  <a:lumOff val="0"/>
                  <a:alphaOff val="0"/>
                </a:srgbClr>
              </a:solidFill>
              <a:effectLst/>
              <a:uLnTx/>
              <a:uFillTx/>
              <a:latin typeface="+mn-lt"/>
              <a:ea typeface="+mn-ea"/>
              <a:cs typeface="+mn-cs"/>
            </a:endParaRPr>
          </a:p>
        </p:txBody>
      </p:sp>
      <p:sp>
        <p:nvSpPr>
          <p:cNvPr id="23" name="Text Placeholder 20"/>
          <p:cNvSpPr>
            <a:spLocks noGrp="1"/>
          </p:cNvSpPr>
          <p:nvPr>
            <p:ph type="body" sz="quarter" idx="18" hasCustomPrompt="1"/>
          </p:nvPr>
        </p:nvSpPr>
        <p:spPr>
          <a:xfrm>
            <a:off x="6531700" y="4149771"/>
            <a:ext cx="5080000" cy="1586672"/>
          </a:xfrm>
          <a:ln>
            <a:solidFill>
              <a:schemeClr val="accent2"/>
            </a:solidFill>
          </a:ln>
        </p:spPr>
        <p:txBody>
          <a:bodyPr lIns="804672" tIns="36576" rIns="36576" bIns="137160" anchor="b" anchorCtr="0">
            <a:normAutofit/>
          </a:bodyPr>
          <a:lstStyle>
            <a:lvl1pPr marL="0" marR="0" indent="0" algn="l" defTabSz="592652" rtl="0" eaLnBrk="1" fontAlgn="base" latinLnBrk="0" hangingPunct="1">
              <a:lnSpc>
                <a:spcPct val="100000"/>
              </a:lnSpc>
              <a:spcBef>
                <a:spcPct val="0"/>
              </a:spcBef>
              <a:spcAft>
                <a:spcPts val="0"/>
              </a:spcAft>
              <a:buClrTx/>
              <a:buSzTx/>
              <a:buFontTx/>
              <a:buNone/>
              <a:tabLst/>
              <a:defRPr sz="1333"/>
            </a:lvl1pPr>
          </a:lstStyle>
          <a:p>
            <a:pPr marL="0" marR="0" lvl="0" indent="0" algn="l" defTabSz="592652" rtl="0" eaLnBrk="1" fontAlgn="base" latinLnBrk="0" hangingPunct="1">
              <a:lnSpc>
                <a:spcPct val="90000"/>
              </a:lnSpc>
              <a:spcBef>
                <a:spcPct val="0"/>
              </a:spcBef>
              <a:spcAft>
                <a:spcPct val="35000"/>
              </a:spcAft>
              <a:buClrTx/>
              <a:buSzTx/>
              <a:buFontTx/>
              <a:buNone/>
              <a:tabLst/>
              <a:defRPr/>
            </a:pPr>
            <a:r>
              <a:rPr kumimoji="0" lang="en-US" sz="1333" b="1" i="0" u="none" strike="noStrike" kern="1200" cap="none" spc="0" normalizeH="0" baseline="0" noProof="0" dirty="0" smtClean="0">
                <a:ln>
                  <a:noFill/>
                </a:ln>
                <a:solidFill>
                  <a:srgbClr val="37424A">
                    <a:hueOff val="0"/>
                    <a:satOff val="0"/>
                    <a:lumOff val="0"/>
                    <a:alphaOff val="0"/>
                  </a:srgbClr>
                </a:solidFill>
                <a:effectLst/>
                <a:uLnTx/>
                <a:uFillTx/>
                <a:latin typeface="+mn-lt"/>
                <a:ea typeface="+mn-ea"/>
                <a:cs typeface="+mn-cs"/>
              </a:rPr>
              <a:t>Name</a:t>
            </a:r>
            <a:endParaRPr kumimoji="0" lang="en-US" sz="1333" b="0" i="0" u="none" strike="noStrike" kern="1200" cap="none" spc="0" normalizeH="0" baseline="0" noProof="0" dirty="0" smtClean="0">
              <a:ln>
                <a:noFill/>
              </a:ln>
              <a:solidFill>
                <a:srgbClr val="37424A">
                  <a:hueOff val="0"/>
                  <a:satOff val="0"/>
                  <a:lumOff val="0"/>
                  <a:alphaOff val="0"/>
                </a:srgbClr>
              </a:solidFill>
              <a:effectLst/>
              <a:uLnTx/>
              <a:uFillTx/>
              <a:latin typeface="+mn-lt"/>
              <a:ea typeface="+mn-ea"/>
              <a:cs typeface="+mn-cs"/>
            </a:endParaRPr>
          </a:p>
          <a:p>
            <a:pPr marL="0" marR="0" lvl="0" indent="0" algn="l" defTabSz="592652" rtl="0" eaLnBrk="1" fontAlgn="base" latinLnBrk="0" hangingPunct="1">
              <a:lnSpc>
                <a:spcPct val="90000"/>
              </a:lnSpc>
              <a:spcBef>
                <a:spcPct val="0"/>
              </a:spcBef>
              <a:spcAft>
                <a:spcPct val="35000"/>
              </a:spcAft>
              <a:buClrTx/>
              <a:buSzTx/>
              <a:buFontTx/>
              <a:buNone/>
              <a:tabLst/>
              <a:defRPr/>
            </a:pPr>
            <a:r>
              <a:rPr kumimoji="0" lang="en-US" sz="1333" b="0" i="0" u="none" strike="noStrike" kern="1200" cap="none" spc="0" normalizeH="0" baseline="0" noProof="0" dirty="0" smtClean="0">
                <a:ln>
                  <a:noFill/>
                </a:ln>
                <a:solidFill>
                  <a:srgbClr val="00AFD3"/>
                </a:solidFill>
                <a:effectLst/>
                <a:uLnTx/>
                <a:uFillTx/>
                <a:latin typeface="+mn-lt"/>
                <a:ea typeface="+mn-ea"/>
                <a:cs typeface="+mn-cs"/>
              </a:rPr>
              <a:t>Title, Division</a:t>
            </a:r>
          </a:p>
          <a:p>
            <a:pPr marL="0" marR="0" lvl="0" indent="0" algn="l" defTabSz="592652" rtl="0" eaLnBrk="1" fontAlgn="base" latinLnBrk="0" hangingPunct="1">
              <a:lnSpc>
                <a:spcPct val="90000"/>
              </a:lnSpc>
              <a:spcBef>
                <a:spcPct val="0"/>
              </a:spcBef>
              <a:spcAft>
                <a:spcPct val="35000"/>
              </a:spcAft>
              <a:buClrTx/>
              <a:buSzTx/>
              <a:buFontTx/>
              <a:buNone/>
              <a:tabLst/>
              <a:defRPr/>
            </a:pPr>
            <a:r>
              <a:rPr kumimoji="0" lang="en-US" sz="1333" b="0" i="0" u="none" strike="noStrike" kern="1200" cap="none" spc="0" normalizeH="0" baseline="0" noProof="0" dirty="0" smtClean="0">
                <a:ln>
                  <a:noFill/>
                </a:ln>
                <a:solidFill>
                  <a:srgbClr val="37424A">
                    <a:hueOff val="0"/>
                    <a:satOff val="0"/>
                    <a:lumOff val="0"/>
                    <a:alphaOff val="0"/>
                  </a:srgbClr>
                </a:solidFill>
                <a:effectLst/>
                <a:uLnTx/>
                <a:uFillTx/>
                <a:latin typeface="+mn-lt"/>
                <a:ea typeface="+mn-ea"/>
                <a:cs typeface="+mn-cs"/>
              </a:rPr>
              <a:t>Expertise</a:t>
            </a:r>
          </a:p>
          <a:p>
            <a:pPr marL="0" marR="0" lvl="0" indent="0" algn="l" defTabSz="592652" rtl="0" eaLnBrk="1" fontAlgn="base" latinLnBrk="0" hangingPunct="1">
              <a:lnSpc>
                <a:spcPct val="90000"/>
              </a:lnSpc>
              <a:spcBef>
                <a:spcPct val="0"/>
              </a:spcBef>
              <a:spcAft>
                <a:spcPct val="35000"/>
              </a:spcAft>
              <a:buClrTx/>
              <a:buSzTx/>
              <a:buFontTx/>
              <a:buNone/>
              <a:tabLst/>
              <a:defRPr/>
            </a:pPr>
            <a:r>
              <a:rPr kumimoji="0" lang="en-US" sz="1333" b="0" i="0" u="none" strike="noStrike" kern="1200" cap="none" spc="0" normalizeH="0" baseline="0" noProof="0" dirty="0" smtClean="0">
                <a:ln>
                  <a:noFill/>
                </a:ln>
                <a:solidFill>
                  <a:srgbClr val="37424A">
                    <a:hueOff val="0"/>
                    <a:satOff val="0"/>
                    <a:lumOff val="0"/>
                    <a:alphaOff val="0"/>
                  </a:srgbClr>
                </a:solidFill>
                <a:effectLst/>
                <a:uLnTx/>
                <a:uFillTx/>
                <a:latin typeface="+mn-lt"/>
                <a:ea typeface="+mn-ea"/>
                <a:cs typeface="+mn-cs"/>
              </a:rPr>
              <a:t>Service team Responsibilities 1</a:t>
            </a:r>
          </a:p>
          <a:p>
            <a:pPr marL="0" marR="0" lvl="0" indent="0" algn="l" defTabSz="592652" rtl="0" eaLnBrk="1" fontAlgn="base" latinLnBrk="0" hangingPunct="1">
              <a:lnSpc>
                <a:spcPct val="90000"/>
              </a:lnSpc>
              <a:spcBef>
                <a:spcPct val="0"/>
              </a:spcBef>
              <a:spcAft>
                <a:spcPct val="35000"/>
              </a:spcAft>
              <a:buClrTx/>
              <a:buSzTx/>
              <a:buFontTx/>
              <a:buNone/>
              <a:tabLst/>
              <a:defRPr/>
            </a:pPr>
            <a:r>
              <a:rPr kumimoji="0" lang="en-US" sz="1333" b="0" i="0" u="none" strike="noStrike" kern="1200" cap="none" spc="0" normalizeH="0" baseline="0" noProof="0" dirty="0" smtClean="0">
                <a:ln>
                  <a:noFill/>
                </a:ln>
                <a:solidFill>
                  <a:srgbClr val="37424A">
                    <a:hueOff val="0"/>
                    <a:satOff val="0"/>
                    <a:lumOff val="0"/>
                    <a:alphaOff val="0"/>
                  </a:srgbClr>
                </a:solidFill>
                <a:effectLst/>
                <a:uLnTx/>
                <a:uFillTx/>
                <a:latin typeface="+mn-lt"/>
                <a:ea typeface="+mn-ea"/>
                <a:cs typeface="+mn-cs"/>
              </a:rPr>
              <a:t>Service team Responsibilities 2</a:t>
            </a:r>
            <a:endParaRPr kumimoji="0" lang="en-US" sz="1333" b="0" i="0" u="none" strike="noStrike" kern="1200" cap="none" spc="0" normalizeH="0" baseline="0" noProof="0" dirty="0">
              <a:ln>
                <a:noFill/>
              </a:ln>
              <a:solidFill>
                <a:srgbClr val="37424A">
                  <a:hueOff val="0"/>
                  <a:satOff val="0"/>
                  <a:lumOff val="0"/>
                  <a:alphaOff val="0"/>
                </a:srgbClr>
              </a:solidFill>
              <a:effectLst/>
              <a:uLnTx/>
              <a:uFillTx/>
              <a:latin typeface="+mn-lt"/>
              <a:ea typeface="+mn-ea"/>
              <a:cs typeface="+mn-cs"/>
            </a:endParaRPr>
          </a:p>
        </p:txBody>
      </p:sp>
      <p:sp>
        <p:nvSpPr>
          <p:cNvPr id="24" name="Text Placeholder 20"/>
          <p:cNvSpPr>
            <a:spLocks noGrp="1"/>
          </p:cNvSpPr>
          <p:nvPr>
            <p:ph type="body" sz="quarter" idx="19" hasCustomPrompt="1"/>
          </p:nvPr>
        </p:nvSpPr>
        <p:spPr>
          <a:xfrm>
            <a:off x="6531700" y="2151361"/>
            <a:ext cx="5080000" cy="1586672"/>
          </a:xfrm>
          <a:ln>
            <a:solidFill>
              <a:schemeClr val="accent2"/>
            </a:solidFill>
          </a:ln>
        </p:spPr>
        <p:txBody>
          <a:bodyPr lIns="804672" tIns="36576" rIns="36576" bIns="137160" anchor="b" anchorCtr="0">
            <a:normAutofit/>
          </a:bodyPr>
          <a:lstStyle>
            <a:lvl1pPr marL="0" marR="0" indent="0" algn="l" defTabSz="592652" rtl="0" eaLnBrk="1" fontAlgn="base" latinLnBrk="0" hangingPunct="1">
              <a:lnSpc>
                <a:spcPct val="100000"/>
              </a:lnSpc>
              <a:spcBef>
                <a:spcPct val="0"/>
              </a:spcBef>
              <a:spcAft>
                <a:spcPts val="0"/>
              </a:spcAft>
              <a:buClrTx/>
              <a:buSzTx/>
              <a:buFontTx/>
              <a:buNone/>
              <a:tabLst/>
              <a:defRPr sz="1333"/>
            </a:lvl1pPr>
          </a:lstStyle>
          <a:p>
            <a:pPr marL="0" marR="0" lvl="0" indent="0" algn="l" defTabSz="592652" rtl="0" eaLnBrk="1" fontAlgn="base" latinLnBrk="0" hangingPunct="1">
              <a:lnSpc>
                <a:spcPct val="90000"/>
              </a:lnSpc>
              <a:spcBef>
                <a:spcPct val="0"/>
              </a:spcBef>
              <a:spcAft>
                <a:spcPct val="35000"/>
              </a:spcAft>
              <a:buClrTx/>
              <a:buSzTx/>
              <a:buFontTx/>
              <a:buNone/>
              <a:tabLst/>
              <a:defRPr/>
            </a:pPr>
            <a:r>
              <a:rPr kumimoji="0" lang="en-US" sz="1333" b="1" i="0" u="none" strike="noStrike" kern="1200" cap="none" spc="0" normalizeH="0" baseline="0" noProof="0" dirty="0" smtClean="0">
                <a:ln>
                  <a:noFill/>
                </a:ln>
                <a:solidFill>
                  <a:srgbClr val="37424A">
                    <a:hueOff val="0"/>
                    <a:satOff val="0"/>
                    <a:lumOff val="0"/>
                    <a:alphaOff val="0"/>
                  </a:srgbClr>
                </a:solidFill>
                <a:effectLst/>
                <a:uLnTx/>
                <a:uFillTx/>
                <a:latin typeface="+mn-lt"/>
                <a:ea typeface="+mn-ea"/>
                <a:cs typeface="+mn-cs"/>
              </a:rPr>
              <a:t>Name</a:t>
            </a:r>
            <a:endParaRPr kumimoji="0" lang="en-US" sz="1333" b="0" i="0" u="none" strike="noStrike" kern="1200" cap="none" spc="0" normalizeH="0" baseline="0" noProof="0" dirty="0" smtClean="0">
              <a:ln>
                <a:noFill/>
              </a:ln>
              <a:solidFill>
                <a:srgbClr val="37424A">
                  <a:hueOff val="0"/>
                  <a:satOff val="0"/>
                  <a:lumOff val="0"/>
                  <a:alphaOff val="0"/>
                </a:srgbClr>
              </a:solidFill>
              <a:effectLst/>
              <a:uLnTx/>
              <a:uFillTx/>
              <a:latin typeface="+mn-lt"/>
              <a:ea typeface="+mn-ea"/>
              <a:cs typeface="+mn-cs"/>
            </a:endParaRPr>
          </a:p>
          <a:p>
            <a:pPr marL="0" marR="0" lvl="0" indent="0" algn="l" defTabSz="592652" rtl="0" eaLnBrk="1" fontAlgn="base" latinLnBrk="0" hangingPunct="1">
              <a:lnSpc>
                <a:spcPct val="90000"/>
              </a:lnSpc>
              <a:spcBef>
                <a:spcPct val="0"/>
              </a:spcBef>
              <a:spcAft>
                <a:spcPct val="35000"/>
              </a:spcAft>
              <a:buClrTx/>
              <a:buSzTx/>
              <a:buFontTx/>
              <a:buNone/>
              <a:tabLst/>
              <a:defRPr/>
            </a:pPr>
            <a:r>
              <a:rPr kumimoji="0" lang="en-US" sz="1333" b="0" i="0" u="none" strike="noStrike" kern="1200" cap="none" spc="0" normalizeH="0" baseline="0" noProof="0" dirty="0" smtClean="0">
                <a:ln>
                  <a:noFill/>
                </a:ln>
                <a:solidFill>
                  <a:srgbClr val="00AFD3"/>
                </a:solidFill>
                <a:effectLst/>
                <a:uLnTx/>
                <a:uFillTx/>
                <a:latin typeface="+mn-lt"/>
                <a:ea typeface="+mn-ea"/>
                <a:cs typeface="+mn-cs"/>
              </a:rPr>
              <a:t>Title, Division</a:t>
            </a:r>
          </a:p>
          <a:p>
            <a:pPr marL="0" marR="0" lvl="0" indent="0" algn="l" defTabSz="592652" rtl="0" eaLnBrk="1" fontAlgn="base" latinLnBrk="0" hangingPunct="1">
              <a:lnSpc>
                <a:spcPct val="90000"/>
              </a:lnSpc>
              <a:spcBef>
                <a:spcPct val="0"/>
              </a:spcBef>
              <a:spcAft>
                <a:spcPct val="35000"/>
              </a:spcAft>
              <a:buClrTx/>
              <a:buSzTx/>
              <a:buFontTx/>
              <a:buNone/>
              <a:tabLst/>
              <a:defRPr/>
            </a:pPr>
            <a:r>
              <a:rPr kumimoji="0" lang="en-US" sz="1333" b="0" i="0" u="none" strike="noStrike" kern="1200" cap="none" spc="0" normalizeH="0" baseline="0" noProof="0" dirty="0" smtClean="0">
                <a:ln>
                  <a:noFill/>
                </a:ln>
                <a:solidFill>
                  <a:srgbClr val="37424A">
                    <a:hueOff val="0"/>
                    <a:satOff val="0"/>
                    <a:lumOff val="0"/>
                    <a:alphaOff val="0"/>
                  </a:srgbClr>
                </a:solidFill>
                <a:effectLst/>
                <a:uLnTx/>
                <a:uFillTx/>
                <a:latin typeface="+mn-lt"/>
                <a:ea typeface="+mn-ea"/>
                <a:cs typeface="+mn-cs"/>
              </a:rPr>
              <a:t>Expertise</a:t>
            </a:r>
          </a:p>
          <a:p>
            <a:pPr marL="0" marR="0" lvl="0" indent="0" algn="l" defTabSz="592652" rtl="0" eaLnBrk="1" fontAlgn="base" latinLnBrk="0" hangingPunct="1">
              <a:lnSpc>
                <a:spcPct val="90000"/>
              </a:lnSpc>
              <a:spcBef>
                <a:spcPct val="0"/>
              </a:spcBef>
              <a:spcAft>
                <a:spcPct val="35000"/>
              </a:spcAft>
              <a:buClrTx/>
              <a:buSzTx/>
              <a:buFontTx/>
              <a:buNone/>
              <a:tabLst/>
              <a:defRPr/>
            </a:pPr>
            <a:r>
              <a:rPr kumimoji="0" lang="en-US" sz="1333" b="0" i="0" u="none" strike="noStrike" kern="1200" cap="none" spc="0" normalizeH="0" baseline="0" noProof="0" dirty="0" smtClean="0">
                <a:ln>
                  <a:noFill/>
                </a:ln>
                <a:solidFill>
                  <a:srgbClr val="37424A">
                    <a:hueOff val="0"/>
                    <a:satOff val="0"/>
                    <a:lumOff val="0"/>
                    <a:alphaOff val="0"/>
                  </a:srgbClr>
                </a:solidFill>
                <a:effectLst/>
                <a:uLnTx/>
                <a:uFillTx/>
                <a:latin typeface="+mn-lt"/>
                <a:ea typeface="+mn-ea"/>
                <a:cs typeface="+mn-cs"/>
              </a:rPr>
              <a:t>Service team Responsibilities 1</a:t>
            </a:r>
          </a:p>
          <a:p>
            <a:pPr marL="0" marR="0" lvl="0" indent="0" algn="l" defTabSz="592652" rtl="0" eaLnBrk="1" fontAlgn="base" latinLnBrk="0" hangingPunct="1">
              <a:lnSpc>
                <a:spcPct val="90000"/>
              </a:lnSpc>
              <a:spcBef>
                <a:spcPct val="0"/>
              </a:spcBef>
              <a:spcAft>
                <a:spcPct val="35000"/>
              </a:spcAft>
              <a:buClrTx/>
              <a:buSzTx/>
              <a:buFontTx/>
              <a:buNone/>
              <a:tabLst/>
              <a:defRPr/>
            </a:pPr>
            <a:r>
              <a:rPr kumimoji="0" lang="en-US" sz="1333" b="0" i="0" u="none" strike="noStrike" kern="1200" cap="none" spc="0" normalizeH="0" baseline="0" noProof="0" dirty="0" smtClean="0">
                <a:ln>
                  <a:noFill/>
                </a:ln>
                <a:solidFill>
                  <a:srgbClr val="37424A">
                    <a:hueOff val="0"/>
                    <a:satOff val="0"/>
                    <a:lumOff val="0"/>
                    <a:alphaOff val="0"/>
                  </a:srgbClr>
                </a:solidFill>
                <a:effectLst/>
                <a:uLnTx/>
                <a:uFillTx/>
                <a:latin typeface="+mn-lt"/>
                <a:ea typeface="+mn-ea"/>
                <a:cs typeface="+mn-cs"/>
              </a:rPr>
              <a:t>Service team Responsibilities 2</a:t>
            </a:r>
            <a:endParaRPr kumimoji="0" lang="en-US" sz="1333" b="0" i="0" u="none" strike="noStrike" kern="1200" cap="none" spc="0" normalizeH="0" baseline="0" noProof="0" dirty="0">
              <a:ln>
                <a:noFill/>
              </a:ln>
              <a:solidFill>
                <a:srgbClr val="37424A">
                  <a:hueOff val="0"/>
                  <a:satOff val="0"/>
                  <a:lumOff val="0"/>
                  <a:alphaOff val="0"/>
                </a:srgbClr>
              </a:solidFill>
              <a:effectLst/>
              <a:uLnTx/>
              <a:uFillTx/>
              <a:latin typeface="+mn-lt"/>
              <a:ea typeface="+mn-ea"/>
              <a:cs typeface="+mn-cs"/>
            </a:endParaRPr>
          </a:p>
        </p:txBody>
      </p:sp>
      <p:sp>
        <p:nvSpPr>
          <p:cNvPr id="22" name="Text Placeholder 20"/>
          <p:cNvSpPr>
            <a:spLocks noGrp="1"/>
          </p:cNvSpPr>
          <p:nvPr>
            <p:ph type="body" sz="quarter" idx="17" hasCustomPrompt="1"/>
          </p:nvPr>
        </p:nvSpPr>
        <p:spPr>
          <a:xfrm>
            <a:off x="980017" y="4149771"/>
            <a:ext cx="5080000" cy="1586672"/>
          </a:xfrm>
          <a:ln>
            <a:solidFill>
              <a:schemeClr val="accent2"/>
            </a:solidFill>
          </a:ln>
        </p:spPr>
        <p:txBody>
          <a:bodyPr lIns="804672" tIns="36576" rIns="36576" bIns="137160" anchor="b" anchorCtr="0">
            <a:normAutofit/>
          </a:bodyPr>
          <a:lstStyle>
            <a:lvl1pPr marL="0" marR="0" indent="0" algn="l" defTabSz="592652" rtl="0" eaLnBrk="1" fontAlgn="base" latinLnBrk="0" hangingPunct="1">
              <a:lnSpc>
                <a:spcPct val="100000"/>
              </a:lnSpc>
              <a:spcBef>
                <a:spcPct val="0"/>
              </a:spcBef>
              <a:spcAft>
                <a:spcPts val="0"/>
              </a:spcAft>
              <a:buClrTx/>
              <a:buSzTx/>
              <a:buFontTx/>
              <a:buNone/>
              <a:tabLst/>
              <a:defRPr sz="1333"/>
            </a:lvl1pPr>
          </a:lstStyle>
          <a:p>
            <a:pPr marL="0" marR="0" lvl="0" indent="0" algn="l" defTabSz="592652" rtl="0" eaLnBrk="1" fontAlgn="base" latinLnBrk="0" hangingPunct="1">
              <a:lnSpc>
                <a:spcPct val="90000"/>
              </a:lnSpc>
              <a:spcBef>
                <a:spcPct val="0"/>
              </a:spcBef>
              <a:spcAft>
                <a:spcPct val="35000"/>
              </a:spcAft>
              <a:buClrTx/>
              <a:buSzTx/>
              <a:buFontTx/>
              <a:buNone/>
              <a:tabLst/>
              <a:defRPr/>
            </a:pPr>
            <a:r>
              <a:rPr kumimoji="0" lang="en-US" sz="1333" b="1" i="0" u="none" strike="noStrike" kern="1200" cap="none" spc="0" normalizeH="0" baseline="0" noProof="0" dirty="0" smtClean="0">
                <a:ln>
                  <a:noFill/>
                </a:ln>
                <a:solidFill>
                  <a:srgbClr val="37424A">
                    <a:hueOff val="0"/>
                    <a:satOff val="0"/>
                    <a:lumOff val="0"/>
                    <a:alphaOff val="0"/>
                  </a:srgbClr>
                </a:solidFill>
                <a:effectLst/>
                <a:uLnTx/>
                <a:uFillTx/>
                <a:latin typeface="+mn-lt"/>
                <a:ea typeface="+mn-ea"/>
                <a:cs typeface="+mn-cs"/>
              </a:rPr>
              <a:t>Name</a:t>
            </a:r>
            <a:endParaRPr kumimoji="0" lang="en-US" sz="1333" b="0" i="0" u="none" strike="noStrike" kern="1200" cap="none" spc="0" normalizeH="0" baseline="0" noProof="0" dirty="0" smtClean="0">
              <a:ln>
                <a:noFill/>
              </a:ln>
              <a:solidFill>
                <a:srgbClr val="37424A">
                  <a:hueOff val="0"/>
                  <a:satOff val="0"/>
                  <a:lumOff val="0"/>
                  <a:alphaOff val="0"/>
                </a:srgbClr>
              </a:solidFill>
              <a:effectLst/>
              <a:uLnTx/>
              <a:uFillTx/>
              <a:latin typeface="+mn-lt"/>
              <a:ea typeface="+mn-ea"/>
              <a:cs typeface="+mn-cs"/>
            </a:endParaRPr>
          </a:p>
          <a:p>
            <a:pPr marL="0" marR="0" lvl="0" indent="0" algn="l" defTabSz="592652" rtl="0" eaLnBrk="1" fontAlgn="base" latinLnBrk="0" hangingPunct="1">
              <a:lnSpc>
                <a:spcPct val="90000"/>
              </a:lnSpc>
              <a:spcBef>
                <a:spcPct val="0"/>
              </a:spcBef>
              <a:spcAft>
                <a:spcPct val="35000"/>
              </a:spcAft>
              <a:buClrTx/>
              <a:buSzTx/>
              <a:buFontTx/>
              <a:buNone/>
              <a:tabLst/>
              <a:defRPr/>
            </a:pPr>
            <a:r>
              <a:rPr kumimoji="0" lang="en-US" sz="1333" b="0" i="0" u="none" strike="noStrike" kern="1200" cap="none" spc="0" normalizeH="0" baseline="0" noProof="0" dirty="0" smtClean="0">
                <a:ln>
                  <a:noFill/>
                </a:ln>
                <a:solidFill>
                  <a:srgbClr val="00AFD3"/>
                </a:solidFill>
                <a:effectLst/>
                <a:uLnTx/>
                <a:uFillTx/>
                <a:latin typeface="+mn-lt"/>
                <a:ea typeface="+mn-ea"/>
                <a:cs typeface="+mn-cs"/>
              </a:rPr>
              <a:t>Title, Division</a:t>
            </a:r>
          </a:p>
          <a:p>
            <a:pPr marL="0" marR="0" lvl="0" indent="0" algn="l" defTabSz="592652" rtl="0" eaLnBrk="1" fontAlgn="base" latinLnBrk="0" hangingPunct="1">
              <a:lnSpc>
                <a:spcPct val="90000"/>
              </a:lnSpc>
              <a:spcBef>
                <a:spcPct val="0"/>
              </a:spcBef>
              <a:spcAft>
                <a:spcPct val="35000"/>
              </a:spcAft>
              <a:buClrTx/>
              <a:buSzTx/>
              <a:buFontTx/>
              <a:buNone/>
              <a:tabLst/>
              <a:defRPr/>
            </a:pPr>
            <a:r>
              <a:rPr kumimoji="0" lang="en-US" sz="1333" b="0" i="0" u="none" strike="noStrike" kern="1200" cap="none" spc="0" normalizeH="0" baseline="0" noProof="0" dirty="0" smtClean="0">
                <a:ln>
                  <a:noFill/>
                </a:ln>
                <a:solidFill>
                  <a:srgbClr val="37424A">
                    <a:hueOff val="0"/>
                    <a:satOff val="0"/>
                    <a:lumOff val="0"/>
                    <a:alphaOff val="0"/>
                  </a:srgbClr>
                </a:solidFill>
                <a:effectLst/>
                <a:uLnTx/>
                <a:uFillTx/>
                <a:latin typeface="+mn-lt"/>
                <a:ea typeface="+mn-ea"/>
                <a:cs typeface="+mn-cs"/>
              </a:rPr>
              <a:t>Expertise</a:t>
            </a:r>
          </a:p>
          <a:p>
            <a:pPr marL="0" marR="0" lvl="0" indent="0" algn="l" defTabSz="592652" rtl="0" eaLnBrk="1" fontAlgn="base" latinLnBrk="0" hangingPunct="1">
              <a:lnSpc>
                <a:spcPct val="90000"/>
              </a:lnSpc>
              <a:spcBef>
                <a:spcPct val="0"/>
              </a:spcBef>
              <a:spcAft>
                <a:spcPct val="35000"/>
              </a:spcAft>
              <a:buClrTx/>
              <a:buSzTx/>
              <a:buFontTx/>
              <a:buNone/>
              <a:tabLst/>
              <a:defRPr/>
            </a:pPr>
            <a:r>
              <a:rPr kumimoji="0" lang="en-US" sz="1333" b="0" i="0" u="none" strike="noStrike" kern="1200" cap="none" spc="0" normalizeH="0" baseline="0" noProof="0" dirty="0" smtClean="0">
                <a:ln>
                  <a:noFill/>
                </a:ln>
                <a:solidFill>
                  <a:srgbClr val="37424A">
                    <a:hueOff val="0"/>
                    <a:satOff val="0"/>
                    <a:lumOff val="0"/>
                    <a:alphaOff val="0"/>
                  </a:srgbClr>
                </a:solidFill>
                <a:effectLst/>
                <a:uLnTx/>
                <a:uFillTx/>
                <a:latin typeface="+mn-lt"/>
                <a:ea typeface="+mn-ea"/>
                <a:cs typeface="+mn-cs"/>
              </a:rPr>
              <a:t>Service team Responsibilities 1</a:t>
            </a:r>
          </a:p>
          <a:p>
            <a:pPr marL="0" marR="0" lvl="0" indent="0" algn="l" defTabSz="592652" rtl="0" eaLnBrk="1" fontAlgn="base" latinLnBrk="0" hangingPunct="1">
              <a:lnSpc>
                <a:spcPct val="90000"/>
              </a:lnSpc>
              <a:spcBef>
                <a:spcPct val="0"/>
              </a:spcBef>
              <a:spcAft>
                <a:spcPct val="35000"/>
              </a:spcAft>
              <a:buClrTx/>
              <a:buSzTx/>
              <a:buFontTx/>
              <a:buNone/>
              <a:tabLst/>
              <a:defRPr/>
            </a:pPr>
            <a:r>
              <a:rPr kumimoji="0" lang="en-US" sz="1333" b="0" i="0" u="none" strike="noStrike" kern="1200" cap="none" spc="0" normalizeH="0" baseline="0" noProof="0" dirty="0" smtClean="0">
                <a:ln>
                  <a:noFill/>
                </a:ln>
                <a:solidFill>
                  <a:srgbClr val="37424A">
                    <a:hueOff val="0"/>
                    <a:satOff val="0"/>
                    <a:lumOff val="0"/>
                    <a:alphaOff val="0"/>
                  </a:srgbClr>
                </a:solidFill>
                <a:effectLst/>
                <a:uLnTx/>
                <a:uFillTx/>
                <a:latin typeface="+mn-lt"/>
                <a:ea typeface="+mn-ea"/>
                <a:cs typeface="+mn-cs"/>
              </a:rPr>
              <a:t>Service team Responsibilities 2</a:t>
            </a:r>
            <a:endParaRPr kumimoji="0" lang="en-US" sz="1333" b="0" i="0" u="none" strike="noStrike" kern="1200" cap="none" spc="0" normalizeH="0" baseline="0" noProof="0" dirty="0">
              <a:ln>
                <a:noFill/>
              </a:ln>
              <a:solidFill>
                <a:srgbClr val="37424A">
                  <a:hueOff val="0"/>
                  <a:satOff val="0"/>
                  <a:lumOff val="0"/>
                  <a:alphaOff val="0"/>
                </a:srgbClr>
              </a:solidFill>
              <a:effectLst/>
              <a:uLnTx/>
              <a:uFillTx/>
              <a:latin typeface="+mn-lt"/>
              <a:ea typeface="+mn-ea"/>
              <a:cs typeface="+mn-cs"/>
            </a:endParaRPr>
          </a:p>
        </p:txBody>
      </p:sp>
      <p:sp>
        <p:nvSpPr>
          <p:cNvPr id="7" name="Picture Placeholder 6"/>
          <p:cNvSpPr>
            <a:spLocks noGrp="1"/>
          </p:cNvSpPr>
          <p:nvPr>
            <p:ph type="pic" sz="quarter" idx="12"/>
          </p:nvPr>
        </p:nvSpPr>
        <p:spPr>
          <a:xfrm>
            <a:off x="765779" y="1913303"/>
            <a:ext cx="1130300" cy="1667933"/>
          </a:xfrm>
        </p:spPr>
        <p:style>
          <a:lnRef idx="2">
            <a:schemeClr val="accent2">
              <a:shade val="80000"/>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lt1">
              <a:hueOff val="0"/>
              <a:satOff val="0"/>
              <a:lumOff val="0"/>
              <a:alphaOff val="0"/>
            </a:schemeClr>
          </a:fontRef>
        </p:style>
        <p:txBody>
          <a:bodyPr anchor="ctr" anchorCtr="1">
            <a:normAutofit/>
          </a:bodyPr>
          <a:lstStyle>
            <a:lvl1pPr>
              <a:defRPr sz="1600">
                <a:solidFill>
                  <a:schemeClr val="tx2"/>
                </a:solidFill>
              </a:defRPr>
            </a:lvl1pPr>
          </a:lstStyle>
          <a:p>
            <a:r>
              <a:rPr lang="en-US" dirty="0" smtClean="0"/>
              <a:t>Click icon to add picture</a:t>
            </a:r>
            <a:endParaRPr lang="en-US" dirty="0"/>
          </a:p>
        </p:txBody>
      </p:sp>
      <p:sp>
        <p:nvSpPr>
          <p:cNvPr id="17" name="Picture Placeholder 6"/>
          <p:cNvSpPr>
            <a:spLocks noGrp="1"/>
          </p:cNvSpPr>
          <p:nvPr>
            <p:ph type="pic" sz="quarter" idx="13"/>
          </p:nvPr>
        </p:nvSpPr>
        <p:spPr>
          <a:xfrm>
            <a:off x="765779" y="3919350"/>
            <a:ext cx="1130300" cy="1667933"/>
          </a:xfrm>
        </p:spPr>
        <p:style>
          <a:lnRef idx="2">
            <a:schemeClr val="accent2">
              <a:shade val="80000"/>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lt1">
              <a:hueOff val="0"/>
              <a:satOff val="0"/>
              <a:lumOff val="0"/>
              <a:alphaOff val="0"/>
            </a:schemeClr>
          </a:fontRef>
        </p:style>
        <p:txBody>
          <a:bodyPr anchor="ctr" anchorCtr="1">
            <a:normAutofit/>
          </a:bodyPr>
          <a:lstStyle>
            <a:lvl1pPr>
              <a:defRPr sz="1600">
                <a:solidFill>
                  <a:schemeClr val="tx2"/>
                </a:solidFill>
              </a:defRPr>
            </a:lvl1pPr>
          </a:lstStyle>
          <a:p>
            <a:r>
              <a:rPr lang="en-US" dirty="0" smtClean="0"/>
              <a:t>Click icon to add picture</a:t>
            </a:r>
            <a:endParaRPr lang="en-US" dirty="0"/>
          </a:p>
        </p:txBody>
      </p:sp>
      <p:sp>
        <p:nvSpPr>
          <p:cNvPr id="18" name="Picture Placeholder 6"/>
          <p:cNvSpPr>
            <a:spLocks noGrp="1"/>
          </p:cNvSpPr>
          <p:nvPr>
            <p:ph type="pic" sz="quarter" idx="14"/>
          </p:nvPr>
        </p:nvSpPr>
        <p:spPr>
          <a:xfrm>
            <a:off x="6320042" y="1913303"/>
            <a:ext cx="1130300" cy="1667933"/>
          </a:xfrm>
        </p:spPr>
        <p:style>
          <a:lnRef idx="2">
            <a:schemeClr val="accent2">
              <a:shade val="80000"/>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lt1">
              <a:hueOff val="0"/>
              <a:satOff val="0"/>
              <a:lumOff val="0"/>
              <a:alphaOff val="0"/>
            </a:schemeClr>
          </a:fontRef>
        </p:style>
        <p:txBody>
          <a:bodyPr anchor="ctr" anchorCtr="1">
            <a:normAutofit/>
          </a:bodyPr>
          <a:lstStyle>
            <a:lvl1pPr>
              <a:defRPr sz="1600">
                <a:solidFill>
                  <a:schemeClr val="tx2"/>
                </a:solidFill>
              </a:defRPr>
            </a:lvl1pPr>
          </a:lstStyle>
          <a:p>
            <a:r>
              <a:rPr lang="en-US" dirty="0" smtClean="0"/>
              <a:t>Click icon to add picture</a:t>
            </a:r>
            <a:endParaRPr lang="en-US" dirty="0"/>
          </a:p>
        </p:txBody>
      </p:sp>
      <p:sp>
        <p:nvSpPr>
          <p:cNvPr id="19" name="Picture Placeholder 6"/>
          <p:cNvSpPr>
            <a:spLocks noGrp="1"/>
          </p:cNvSpPr>
          <p:nvPr>
            <p:ph type="pic" sz="quarter" idx="15"/>
          </p:nvPr>
        </p:nvSpPr>
        <p:spPr>
          <a:xfrm>
            <a:off x="6320042" y="3920014"/>
            <a:ext cx="1130300" cy="1667933"/>
          </a:xfrm>
        </p:spPr>
        <p:style>
          <a:lnRef idx="2">
            <a:schemeClr val="accent2">
              <a:shade val="80000"/>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lt1">
              <a:hueOff val="0"/>
              <a:satOff val="0"/>
              <a:lumOff val="0"/>
              <a:alphaOff val="0"/>
            </a:schemeClr>
          </a:fontRef>
        </p:style>
        <p:txBody>
          <a:bodyPr anchor="ctr" anchorCtr="1">
            <a:normAutofit/>
          </a:bodyPr>
          <a:lstStyle>
            <a:lvl1pPr>
              <a:defRPr sz="1600">
                <a:solidFill>
                  <a:schemeClr val="tx2"/>
                </a:solidFill>
              </a:defRPr>
            </a:lvl1pPr>
          </a:lstStyle>
          <a:p>
            <a:r>
              <a:rPr lang="en-US" dirty="0" smtClean="0"/>
              <a:t>Click icon to add picture</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C5FB65BA-10F3-495F-A5EA-28E2F14FDA6C}" type="slidenum">
              <a:rPr lang="en-US" altLang="en-US" smtClean="0"/>
              <a:pPr/>
              <a:t>‹#›</a:t>
            </a:fld>
            <a:endParaRPr lang="en-US" altLang="en-US" dirty="0"/>
          </a:p>
        </p:txBody>
      </p:sp>
      <p:sp>
        <p:nvSpPr>
          <p:cNvPr id="4" name="Date Placeholder 3"/>
          <p:cNvSpPr>
            <a:spLocks noGrp="1"/>
          </p:cNvSpPr>
          <p:nvPr>
            <p:ph type="dt" sz="half" idx="11"/>
          </p:nvPr>
        </p:nvSpPr>
        <p:spPr/>
        <p:txBody>
          <a:bodyPr/>
          <a:lstStyle/>
          <a:p>
            <a:fld id="{859FDA50-8848-47F9-B64B-55D55864F848}" type="datetime4">
              <a:rPr lang="en-US" altLang="en-US" smtClean="0"/>
              <a:t>January 26, 2021</a:t>
            </a:fld>
            <a:endParaRPr lang="en-US" altLang="en-US" dirty="0"/>
          </a:p>
        </p:txBody>
      </p:sp>
    </p:spTree>
    <p:extLst>
      <p:ext uri="{BB962C8B-B14F-4D97-AF65-F5344CB8AC3E}">
        <p14:creationId xmlns:p14="http://schemas.microsoft.com/office/powerpoint/2010/main" val="12922386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C5FB65BA-10F3-495F-A5EA-28E2F14FDA6C}" type="slidenum">
              <a:rPr lang="en-US" altLang="en-US" smtClean="0"/>
              <a:pPr/>
              <a:t>‹#›</a:t>
            </a:fld>
            <a:endParaRPr lang="en-US" altLang="en-US" dirty="0"/>
          </a:p>
        </p:txBody>
      </p:sp>
      <p:sp>
        <p:nvSpPr>
          <p:cNvPr id="4" name="Date Placeholder 3"/>
          <p:cNvSpPr>
            <a:spLocks noGrp="1"/>
          </p:cNvSpPr>
          <p:nvPr>
            <p:ph type="dt" sz="half" idx="11"/>
          </p:nvPr>
        </p:nvSpPr>
        <p:spPr/>
        <p:txBody>
          <a:bodyPr/>
          <a:lstStyle/>
          <a:p>
            <a:fld id="{C00ABE41-00F7-46EA-B6D5-A4DF3C4429B2}" type="datetime4">
              <a:rPr lang="en-US" altLang="en-US" smtClean="0"/>
              <a:t>January 26, 2021</a:t>
            </a:fld>
            <a:endParaRPr lang="en-US" altLang="en-US" dirty="0"/>
          </a:p>
        </p:txBody>
      </p:sp>
      <p:sp>
        <p:nvSpPr>
          <p:cNvPr id="6" name="Picture Placeholder 5"/>
          <p:cNvSpPr>
            <a:spLocks noGrp="1"/>
          </p:cNvSpPr>
          <p:nvPr>
            <p:ph type="pic" sz="quarter" idx="12" hasCustomPrompt="1"/>
          </p:nvPr>
        </p:nvSpPr>
        <p:spPr>
          <a:xfrm>
            <a:off x="4387645" y="1352501"/>
            <a:ext cx="1038131" cy="1074920"/>
          </a:xfrm>
          <a:prstGeom prst="ellipse">
            <a:avLst/>
          </a:prstGeom>
        </p:spPr>
        <p:style>
          <a:lnRef idx="2">
            <a:schemeClr val="accent3"/>
          </a:lnRef>
          <a:fillRef idx="1">
            <a:schemeClr val="lt1"/>
          </a:fillRef>
          <a:effectRef idx="0">
            <a:schemeClr val="accent3"/>
          </a:effectRef>
          <a:fontRef idx="none"/>
        </p:style>
        <p:txBody>
          <a:bodyPr anchor="ctr" anchorCtr="1"/>
          <a:lstStyle>
            <a:lvl1pPr algn="ctr">
              <a:defRPr sz="1467"/>
            </a:lvl1pPr>
          </a:lstStyle>
          <a:p>
            <a:r>
              <a:rPr lang="en-US" dirty="0" smtClean="0"/>
              <a:t>Click to insert picture</a:t>
            </a:r>
            <a:endParaRPr lang="en-US" dirty="0"/>
          </a:p>
        </p:txBody>
      </p:sp>
      <p:sp>
        <p:nvSpPr>
          <p:cNvPr id="8" name="Picture Placeholder 5"/>
          <p:cNvSpPr>
            <a:spLocks noGrp="1"/>
          </p:cNvSpPr>
          <p:nvPr>
            <p:ph type="pic" sz="quarter" idx="13" hasCustomPrompt="1"/>
          </p:nvPr>
        </p:nvSpPr>
        <p:spPr>
          <a:xfrm>
            <a:off x="362252" y="2698273"/>
            <a:ext cx="1038131" cy="1074920"/>
          </a:xfrm>
          <a:prstGeom prst="ellipse">
            <a:avLst/>
          </a:prstGeom>
        </p:spPr>
        <p:style>
          <a:lnRef idx="2">
            <a:schemeClr val="accent3"/>
          </a:lnRef>
          <a:fillRef idx="1">
            <a:schemeClr val="lt1"/>
          </a:fillRef>
          <a:effectRef idx="0">
            <a:schemeClr val="accent3"/>
          </a:effectRef>
          <a:fontRef idx="none"/>
        </p:style>
        <p:txBody>
          <a:bodyPr anchor="ctr" anchorCtr="1"/>
          <a:lstStyle>
            <a:lvl1pPr algn="ctr">
              <a:defRPr sz="1467"/>
            </a:lvl1pPr>
          </a:lstStyle>
          <a:p>
            <a:r>
              <a:rPr lang="en-US" dirty="0" smtClean="0"/>
              <a:t>Click to insert picture</a:t>
            </a:r>
            <a:endParaRPr lang="en-US" dirty="0"/>
          </a:p>
        </p:txBody>
      </p:sp>
      <p:sp>
        <p:nvSpPr>
          <p:cNvPr id="9" name="Picture Placeholder 5"/>
          <p:cNvSpPr>
            <a:spLocks noGrp="1"/>
          </p:cNvSpPr>
          <p:nvPr>
            <p:ph type="pic" sz="quarter" idx="14" hasCustomPrompt="1"/>
          </p:nvPr>
        </p:nvSpPr>
        <p:spPr>
          <a:xfrm>
            <a:off x="4387645" y="2698273"/>
            <a:ext cx="1038131" cy="1074920"/>
          </a:xfrm>
          <a:prstGeom prst="ellipse">
            <a:avLst/>
          </a:prstGeom>
        </p:spPr>
        <p:style>
          <a:lnRef idx="2">
            <a:schemeClr val="accent3"/>
          </a:lnRef>
          <a:fillRef idx="1">
            <a:schemeClr val="lt1"/>
          </a:fillRef>
          <a:effectRef idx="0">
            <a:schemeClr val="accent3"/>
          </a:effectRef>
          <a:fontRef idx="none"/>
        </p:style>
        <p:txBody>
          <a:bodyPr anchor="ctr" anchorCtr="1"/>
          <a:lstStyle>
            <a:lvl1pPr algn="ctr">
              <a:defRPr sz="1467"/>
            </a:lvl1pPr>
          </a:lstStyle>
          <a:p>
            <a:r>
              <a:rPr lang="en-US" dirty="0" smtClean="0"/>
              <a:t>Click to insert picture</a:t>
            </a:r>
            <a:endParaRPr lang="en-US" dirty="0"/>
          </a:p>
        </p:txBody>
      </p:sp>
      <p:sp>
        <p:nvSpPr>
          <p:cNvPr id="10" name="Picture Placeholder 5"/>
          <p:cNvSpPr>
            <a:spLocks noGrp="1"/>
          </p:cNvSpPr>
          <p:nvPr>
            <p:ph type="pic" sz="quarter" idx="15" hasCustomPrompt="1"/>
          </p:nvPr>
        </p:nvSpPr>
        <p:spPr>
          <a:xfrm>
            <a:off x="8387584" y="2698273"/>
            <a:ext cx="1038131" cy="1074920"/>
          </a:xfrm>
          <a:prstGeom prst="ellipse">
            <a:avLst/>
          </a:prstGeom>
        </p:spPr>
        <p:style>
          <a:lnRef idx="2">
            <a:schemeClr val="accent3"/>
          </a:lnRef>
          <a:fillRef idx="1">
            <a:schemeClr val="lt1"/>
          </a:fillRef>
          <a:effectRef idx="0">
            <a:schemeClr val="accent3"/>
          </a:effectRef>
          <a:fontRef idx="none"/>
        </p:style>
        <p:txBody>
          <a:bodyPr anchor="ctr" anchorCtr="1"/>
          <a:lstStyle>
            <a:lvl1pPr algn="ctr">
              <a:defRPr sz="1467"/>
            </a:lvl1pPr>
          </a:lstStyle>
          <a:p>
            <a:r>
              <a:rPr lang="en-US" dirty="0" smtClean="0"/>
              <a:t>Click to insert picture</a:t>
            </a:r>
            <a:endParaRPr lang="en-US" dirty="0"/>
          </a:p>
        </p:txBody>
      </p:sp>
      <p:sp>
        <p:nvSpPr>
          <p:cNvPr id="11" name="Picture Placeholder 5"/>
          <p:cNvSpPr>
            <a:spLocks noGrp="1"/>
          </p:cNvSpPr>
          <p:nvPr>
            <p:ph type="pic" sz="quarter" idx="16" hasCustomPrompt="1"/>
          </p:nvPr>
        </p:nvSpPr>
        <p:spPr>
          <a:xfrm>
            <a:off x="362252" y="3995703"/>
            <a:ext cx="1038131" cy="1074920"/>
          </a:xfrm>
          <a:prstGeom prst="ellipse">
            <a:avLst/>
          </a:prstGeom>
          <a:ln>
            <a:solidFill>
              <a:schemeClr val="accent4"/>
            </a:solidFill>
          </a:ln>
        </p:spPr>
        <p:style>
          <a:lnRef idx="2">
            <a:schemeClr val="accent3"/>
          </a:lnRef>
          <a:fillRef idx="1">
            <a:schemeClr val="lt1"/>
          </a:fillRef>
          <a:effectRef idx="0">
            <a:schemeClr val="accent3"/>
          </a:effectRef>
          <a:fontRef idx="none"/>
        </p:style>
        <p:txBody>
          <a:bodyPr anchor="ctr" anchorCtr="1"/>
          <a:lstStyle>
            <a:lvl1pPr algn="ctr">
              <a:defRPr sz="1467"/>
            </a:lvl1pPr>
          </a:lstStyle>
          <a:p>
            <a:r>
              <a:rPr lang="en-US" dirty="0" smtClean="0"/>
              <a:t>Click to insert picture</a:t>
            </a:r>
            <a:endParaRPr lang="en-US" dirty="0"/>
          </a:p>
        </p:txBody>
      </p:sp>
      <p:sp>
        <p:nvSpPr>
          <p:cNvPr id="12" name="Picture Placeholder 5"/>
          <p:cNvSpPr>
            <a:spLocks noGrp="1"/>
          </p:cNvSpPr>
          <p:nvPr>
            <p:ph type="pic" sz="quarter" idx="17" hasCustomPrompt="1"/>
          </p:nvPr>
        </p:nvSpPr>
        <p:spPr>
          <a:xfrm>
            <a:off x="4387645" y="3995703"/>
            <a:ext cx="1038131" cy="1074920"/>
          </a:xfrm>
          <a:prstGeom prst="ellipse">
            <a:avLst/>
          </a:prstGeom>
          <a:ln>
            <a:solidFill>
              <a:schemeClr val="accent4"/>
            </a:solidFill>
          </a:ln>
        </p:spPr>
        <p:style>
          <a:lnRef idx="2">
            <a:schemeClr val="accent3"/>
          </a:lnRef>
          <a:fillRef idx="1">
            <a:schemeClr val="lt1"/>
          </a:fillRef>
          <a:effectRef idx="0">
            <a:schemeClr val="accent3"/>
          </a:effectRef>
          <a:fontRef idx="none"/>
        </p:style>
        <p:txBody>
          <a:bodyPr anchor="ctr" anchorCtr="1"/>
          <a:lstStyle>
            <a:lvl1pPr algn="ctr">
              <a:defRPr sz="1467"/>
            </a:lvl1pPr>
          </a:lstStyle>
          <a:p>
            <a:r>
              <a:rPr lang="en-US" dirty="0" smtClean="0"/>
              <a:t>Click to insert picture</a:t>
            </a:r>
            <a:endParaRPr lang="en-US" dirty="0"/>
          </a:p>
        </p:txBody>
      </p:sp>
      <p:sp>
        <p:nvSpPr>
          <p:cNvPr id="13" name="Picture Placeholder 5"/>
          <p:cNvSpPr>
            <a:spLocks noGrp="1"/>
          </p:cNvSpPr>
          <p:nvPr>
            <p:ph type="pic" sz="quarter" idx="18" hasCustomPrompt="1"/>
          </p:nvPr>
        </p:nvSpPr>
        <p:spPr>
          <a:xfrm>
            <a:off x="8387584" y="3995703"/>
            <a:ext cx="1038131" cy="1074920"/>
          </a:xfrm>
          <a:prstGeom prst="ellipse">
            <a:avLst/>
          </a:prstGeom>
          <a:ln>
            <a:solidFill>
              <a:schemeClr val="accent4"/>
            </a:solidFill>
          </a:ln>
        </p:spPr>
        <p:style>
          <a:lnRef idx="2">
            <a:schemeClr val="accent3"/>
          </a:lnRef>
          <a:fillRef idx="1">
            <a:schemeClr val="lt1"/>
          </a:fillRef>
          <a:effectRef idx="0">
            <a:schemeClr val="accent3"/>
          </a:effectRef>
          <a:fontRef idx="none"/>
        </p:style>
        <p:txBody>
          <a:bodyPr anchor="ctr" anchorCtr="1"/>
          <a:lstStyle>
            <a:lvl1pPr algn="ctr">
              <a:defRPr sz="1467"/>
            </a:lvl1pPr>
          </a:lstStyle>
          <a:p>
            <a:r>
              <a:rPr lang="en-US" dirty="0" smtClean="0"/>
              <a:t>Click to insert picture</a:t>
            </a:r>
            <a:endParaRPr lang="en-US" dirty="0"/>
          </a:p>
        </p:txBody>
      </p:sp>
      <p:sp>
        <p:nvSpPr>
          <p:cNvPr id="14" name="Picture Placeholder 5"/>
          <p:cNvSpPr>
            <a:spLocks noGrp="1"/>
          </p:cNvSpPr>
          <p:nvPr>
            <p:ph type="pic" sz="quarter" idx="19" hasCustomPrompt="1"/>
          </p:nvPr>
        </p:nvSpPr>
        <p:spPr>
          <a:xfrm>
            <a:off x="362252" y="5293133"/>
            <a:ext cx="1038131" cy="1074920"/>
          </a:xfrm>
          <a:prstGeom prst="ellipse">
            <a:avLst/>
          </a:prstGeom>
          <a:ln>
            <a:solidFill>
              <a:schemeClr val="accent5"/>
            </a:solidFill>
          </a:ln>
        </p:spPr>
        <p:style>
          <a:lnRef idx="2">
            <a:schemeClr val="accent3"/>
          </a:lnRef>
          <a:fillRef idx="1">
            <a:schemeClr val="lt1"/>
          </a:fillRef>
          <a:effectRef idx="0">
            <a:schemeClr val="accent3"/>
          </a:effectRef>
          <a:fontRef idx="none"/>
        </p:style>
        <p:txBody>
          <a:bodyPr anchor="ctr" anchorCtr="1"/>
          <a:lstStyle>
            <a:lvl1pPr algn="ctr">
              <a:defRPr sz="1467"/>
            </a:lvl1pPr>
          </a:lstStyle>
          <a:p>
            <a:r>
              <a:rPr lang="en-US" dirty="0" smtClean="0"/>
              <a:t>Click to insert picture</a:t>
            </a:r>
            <a:endParaRPr lang="en-US" dirty="0"/>
          </a:p>
        </p:txBody>
      </p:sp>
      <p:sp>
        <p:nvSpPr>
          <p:cNvPr id="15" name="Picture Placeholder 5"/>
          <p:cNvSpPr>
            <a:spLocks noGrp="1"/>
          </p:cNvSpPr>
          <p:nvPr>
            <p:ph type="pic" sz="quarter" idx="20" hasCustomPrompt="1"/>
          </p:nvPr>
        </p:nvSpPr>
        <p:spPr>
          <a:xfrm>
            <a:off x="4387645" y="5293133"/>
            <a:ext cx="1038131" cy="1074920"/>
          </a:xfrm>
          <a:prstGeom prst="ellipse">
            <a:avLst/>
          </a:prstGeom>
          <a:ln>
            <a:solidFill>
              <a:schemeClr val="accent5"/>
            </a:solidFill>
          </a:ln>
        </p:spPr>
        <p:style>
          <a:lnRef idx="2">
            <a:schemeClr val="accent3"/>
          </a:lnRef>
          <a:fillRef idx="1">
            <a:schemeClr val="lt1"/>
          </a:fillRef>
          <a:effectRef idx="0">
            <a:schemeClr val="accent3"/>
          </a:effectRef>
          <a:fontRef idx="none"/>
        </p:style>
        <p:txBody>
          <a:bodyPr anchor="ctr" anchorCtr="1"/>
          <a:lstStyle>
            <a:lvl1pPr algn="ctr">
              <a:defRPr sz="1467"/>
            </a:lvl1pPr>
          </a:lstStyle>
          <a:p>
            <a:r>
              <a:rPr lang="en-US" dirty="0" smtClean="0"/>
              <a:t>Click to insert picture</a:t>
            </a:r>
            <a:endParaRPr lang="en-US" dirty="0"/>
          </a:p>
        </p:txBody>
      </p:sp>
      <p:sp>
        <p:nvSpPr>
          <p:cNvPr id="16" name="Picture Placeholder 5"/>
          <p:cNvSpPr>
            <a:spLocks noGrp="1"/>
          </p:cNvSpPr>
          <p:nvPr>
            <p:ph type="pic" sz="quarter" idx="21" hasCustomPrompt="1"/>
          </p:nvPr>
        </p:nvSpPr>
        <p:spPr>
          <a:xfrm>
            <a:off x="8387584" y="5293133"/>
            <a:ext cx="1038131" cy="1074920"/>
          </a:xfrm>
          <a:prstGeom prst="ellipse">
            <a:avLst/>
          </a:prstGeom>
          <a:ln>
            <a:solidFill>
              <a:schemeClr val="accent5"/>
            </a:solidFill>
          </a:ln>
        </p:spPr>
        <p:style>
          <a:lnRef idx="2">
            <a:schemeClr val="accent3"/>
          </a:lnRef>
          <a:fillRef idx="1">
            <a:schemeClr val="lt1"/>
          </a:fillRef>
          <a:effectRef idx="0">
            <a:schemeClr val="accent3"/>
          </a:effectRef>
          <a:fontRef idx="none"/>
        </p:style>
        <p:txBody>
          <a:bodyPr anchor="ctr" anchorCtr="1"/>
          <a:lstStyle>
            <a:lvl1pPr algn="ctr">
              <a:defRPr sz="1467"/>
            </a:lvl1pPr>
          </a:lstStyle>
          <a:p>
            <a:r>
              <a:rPr lang="en-US" dirty="0" smtClean="0"/>
              <a:t>Click to insert picture</a:t>
            </a:r>
            <a:endParaRPr lang="en-US" dirty="0"/>
          </a:p>
        </p:txBody>
      </p:sp>
      <p:sp>
        <p:nvSpPr>
          <p:cNvPr id="18" name="Text Placeholder 17"/>
          <p:cNvSpPr>
            <a:spLocks noGrp="1"/>
          </p:cNvSpPr>
          <p:nvPr>
            <p:ph type="body" sz="quarter" idx="22" hasCustomPrompt="1"/>
          </p:nvPr>
        </p:nvSpPr>
        <p:spPr>
          <a:xfrm>
            <a:off x="5505249" y="1592053"/>
            <a:ext cx="2438400" cy="835369"/>
          </a:xfrm>
        </p:spPr>
        <p:txBody>
          <a:bodyPr/>
          <a:lstStyle>
            <a:lvl1pPr marL="0" marR="0" indent="0" defTabSz="1219170" eaLnBrk="1" fontAlgn="auto" latinLnBrk="0" hangingPunct="1">
              <a:lnSpc>
                <a:spcPct val="100000"/>
              </a:lnSpc>
              <a:spcBef>
                <a:spcPts val="0"/>
              </a:spcBef>
              <a:spcAft>
                <a:spcPts val="0"/>
              </a:spcAft>
              <a:buClrTx/>
              <a:buSzTx/>
              <a:buFontTx/>
              <a:buNone/>
              <a:tabLst/>
              <a:defRPr>
                <a:solidFill>
                  <a:schemeClr val="tx2"/>
                </a:solidFill>
              </a:defRPr>
            </a:lvl1p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sz="1333" b="1" i="0" u="none" strike="noStrike" kern="0" cap="none" spc="0" normalizeH="0" baseline="0" noProof="0" dirty="0" smtClean="0">
                <a:ln>
                  <a:noFill/>
                </a:ln>
                <a:solidFill>
                  <a:sysClr val="windowText" lastClr="000000"/>
                </a:solidFill>
                <a:effectLst/>
                <a:uLnTx/>
                <a:uFillTx/>
              </a:rPr>
              <a:t>NAME</a:t>
            </a:r>
          </a:p>
          <a:p>
            <a:pPr marL="0" marR="0" lvl="0" indent="0" defTabSz="1219170" eaLnBrk="1" fontAlgn="auto" latinLnBrk="0" hangingPunct="1">
              <a:lnSpc>
                <a:spcPct val="100000"/>
              </a:lnSpc>
              <a:spcBef>
                <a:spcPts val="0"/>
              </a:spcBef>
              <a:spcAft>
                <a:spcPts val="0"/>
              </a:spcAft>
              <a:buClrTx/>
              <a:buSzTx/>
              <a:buFontTx/>
              <a:buNone/>
              <a:tabLst/>
              <a:defRPr/>
            </a:pPr>
            <a:r>
              <a:rPr kumimoji="0" lang="en-US" sz="1333" b="0" i="0" u="none" strike="noStrike" kern="0" cap="none" spc="0" normalizeH="0" baseline="0" noProof="0" dirty="0" smtClean="0">
                <a:ln>
                  <a:noFill/>
                </a:ln>
                <a:solidFill>
                  <a:sysClr val="windowText" lastClr="000000"/>
                </a:solidFill>
                <a:effectLst/>
                <a:uLnTx/>
                <a:uFillTx/>
              </a:rPr>
              <a:t>Title</a:t>
            </a:r>
          </a:p>
          <a:p>
            <a:pPr marL="0" marR="0" lvl="0" indent="0" defTabSz="1219170" eaLnBrk="1" fontAlgn="auto" latinLnBrk="0" hangingPunct="1">
              <a:lnSpc>
                <a:spcPct val="100000"/>
              </a:lnSpc>
              <a:spcBef>
                <a:spcPts val="0"/>
              </a:spcBef>
              <a:spcAft>
                <a:spcPts val="0"/>
              </a:spcAft>
              <a:buClrTx/>
              <a:buSzTx/>
              <a:buFontTx/>
              <a:buNone/>
              <a:tabLst/>
              <a:defRPr/>
            </a:pPr>
            <a:r>
              <a:rPr kumimoji="0" lang="en-US" sz="1333" b="0" i="0" u="none" strike="noStrike" kern="0" cap="none" spc="0" normalizeH="0" baseline="0" noProof="0" dirty="0" smtClean="0">
                <a:ln>
                  <a:noFill/>
                </a:ln>
                <a:solidFill>
                  <a:sysClr val="windowText" lastClr="000000"/>
                </a:solidFill>
                <a:effectLst/>
                <a:uLnTx/>
                <a:uFillTx/>
              </a:rPr>
              <a:t>Division</a:t>
            </a:r>
            <a:endParaRPr kumimoji="0" lang="en-US" sz="1333" b="0" i="0" u="none" strike="noStrike" kern="0" cap="none" spc="0" normalizeH="0" baseline="0" noProof="0" dirty="0">
              <a:ln>
                <a:noFill/>
              </a:ln>
              <a:solidFill>
                <a:sysClr val="windowText" lastClr="000000"/>
              </a:solidFill>
              <a:effectLst/>
              <a:uLnTx/>
              <a:uFillTx/>
            </a:endParaRPr>
          </a:p>
        </p:txBody>
      </p:sp>
      <p:sp>
        <p:nvSpPr>
          <p:cNvPr id="19" name="Text Placeholder 17"/>
          <p:cNvSpPr>
            <a:spLocks noGrp="1"/>
          </p:cNvSpPr>
          <p:nvPr>
            <p:ph type="body" sz="quarter" idx="23" hasCustomPrompt="1"/>
          </p:nvPr>
        </p:nvSpPr>
        <p:spPr>
          <a:xfrm>
            <a:off x="1473603" y="2791205"/>
            <a:ext cx="2438400" cy="835369"/>
          </a:xfrm>
        </p:spPr>
        <p:txBody>
          <a:bodyPr/>
          <a:lstStyle>
            <a:lvl1pPr marL="0" marR="0" indent="0" defTabSz="1219170" eaLnBrk="1" fontAlgn="auto" latinLnBrk="0" hangingPunct="1">
              <a:lnSpc>
                <a:spcPct val="100000"/>
              </a:lnSpc>
              <a:spcBef>
                <a:spcPts val="0"/>
              </a:spcBef>
              <a:spcAft>
                <a:spcPts val="0"/>
              </a:spcAft>
              <a:buClrTx/>
              <a:buSzTx/>
              <a:buFontTx/>
              <a:buNone/>
              <a:tabLst/>
              <a:defRPr>
                <a:solidFill>
                  <a:schemeClr val="tx2"/>
                </a:solidFill>
              </a:defRPr>
            </a:lvl1p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sz="1333" b="1" i="0" u="none" strike="noStrike" kern="0" cap="none" spc="0" normalizeH="0" baseline="0" noProof="0" dirty="0" smtClean="0">
                <a:ln>
                  <a:noFill/>
                </a:ln>
                <a:solidFill>
                  <a:sysClr val="windowText" lastClr="000000"/>
                </a:solidFill>
                <a:effectLst/>
                <a:uLnTx/>
                <a:uFillTx/>
              </a:rPr>
              <a:t>NAME</a:t>
            </a:r>
          </a:p>
          <a:p>
            <a:pPr marL="0" marR="0" lvl="0" indent="0" defTabSz="1219170" eaLnBrk="1" fontAlgn="auto" latinLnBrk="0" hangingPunct="1">
              <a:lnSpc>
                <a:spcPct val="100000"/>
              </a:lnSpc>
              <a:spcBef>
                <a:spcPts val="0"/>
              </a:spcBef>
              <a:spcAft>
                <a:spcPts val="0"/>
              </a:spcAft>
              <a:buClrTx/>
              <a:buSzTx/>
              <a:buFontTx/>
              <a:buNone/>
              <a:tabLst/>
              <a:defRPr/>
            </a:pPr>
            <a:r>
              <a:rPr kumimoji="0" lang="en-US" sz="1333" b="0" i="0" u="none" strike="noStrike" kern="0" cap="none" spc="0" normalizeH="0" baseline="0" noProof="0" dirty="0" smtClean="0">
                <a:ln>
                  <a:noFill/>
                </a:ln>
                <a:solidFill>
                  <a:sysClr val="windowText" lastClr="000000"/>
                </a:solidFill>
                <a:effectLst/>
                <a:uLnTx/>
                <a:uFillTx/>
              </a:rPr>
              <a:t>Title</a:t>
            </a:r>
          </a:p>
          <a:p>
            <a:pPr marL="0" marR="0" lvl="0" indent="0" defTabSz="1219170" eaLnBrk="1" fontAlgn="auto" latinLnBrk="0" hangingPunct="1">
              <a:lnSpc>
                <a:spcPct val="100000"/>
              </a:lnSpc>
              <a:spcBef>
                <a:spcPts val="0"/>
              </a:spcBef>
              <a:spcAft>
                <a:spcPts val="0"/>
              </a:spcAft>
              <a:buClrTx/>
              <a:buSzTx/>
              <a:buFontTx/>
              <a:buNone/>
              <a:tabLst/>
              <a:defRPr/>
            </a:pPr>
            <a:r>
              <a:rPr kumimoji="0" lang="en-US" sz="1333" b="0" i="0" u="none" strike="noStrike" kern="0" cap="none" spc="0" normalizeH="0" baseline="0" noProof="0" dirty="0" smtClean="0">
                <a:ln>
                  <a:noFill/>
                </a:ln>
                <a:solidFill>
                  <a:sysClr val="windowText" lastClr="000000"/>
                </a:solidFill>
                <a:effectLst/>
                <a:uLnTx/>
                <a:uFillTx/>
              </a:rPr>
              <a:t>Division</a:t>
            </a:r>
            <a:endParaRPr kumimoji="0" lang="en-US" sz="1333" b="0" i="0" u="none" strike="noStrike" kern="0" cap="none" spc="0" normalizeH="0" baseline="0" noProof="0" dirty="0">
              <a:ln>
                <a:noFill/>
              </a:ln>
              <a:solidFill>
                <a:sysClr val="windowText" lastClr="000000"/>
              </a:solidFill>
              <a:effectLst/>
              <a:uLnTx/>
              <a:uFillTx/>
            </a:endParaRPr>
          </a:p>
        </p:txBody>
      </p:sp>
      <p:sp>
        <p:nvSpPr>
          <p:cNvPr id="20" name="Text Placeholder 17"/>
          <p:cNvSpPr>
            <a:spLocks noGrp="1"/>
          </p:cNvSpPr>
          <p:nvPr>
            <p:ph type="body" sz="quarter" idx="24" hasCustomPrompt="1"/>
          </p:nvPr>
        </p:nvSpPr>
        <p:spPr>
          <a:xfrm>
            <a:off x="5498996" y="2905597"/>
            <a:ext cx="2438400" cy="835369"/>
          </a:xfrm>
        </p:spPr>
        <p:txBody>
          <a:bodyPr/>
          <a:lstStyle>
            <a:lvl1pPr marL="0" marR="0" indent="0" defTabSz="1219170" eaLnBrk="1" fontAlgn="auto" latinLnBrk="0" hangingPunct="1">
              <a:lnSpc>
                <a:spcPct val="100000"/>
              </a:lnSpc>
              <a:spcBef>
                <a:spcPts val="0"/>
              </a:spcBef>
              <a:spcAft>
                <a:spcPts val="0"/>
              </a:spcAft>
              <a:buClrTx/>
              <a:buSzTx/>
              <a:buFontTx/>
              <a:buNone/>
              <a:tabLst/>
              <a:defRPr>
                <a:solidFill>
                  <a:schemeClr val="tx2"/>
                </a:solidFill>
              </a:defRPr>
            </a:lvl1p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sz="1333" b="1" i="0" u="none" strike="noStrike" kern="0" cap="none" spc="0" normalizeH="0" baseline="0" noProof="0" dirty="0" smtClean="0">
                <a:ln>
                  <a:noFill/>
                </a:ln>
                <a:solidFill>
                  <a:sysClr val="windowText" lastClr="000000"/>
                </a:solidFill>
                <a:effectLst/>
                <a:uLnTx/>
                <a:uFillTx/>
              </a:rPr>
              <a:t>NAME</a:t>
            </a:r>
          </a:p>
          <a:p>
            <a:pPr marL="0" marR="0" lvl="0" indent="0" defTabSz="1219170" eaLnBrk="1" fontAlgn="auto" latinLnBrk="0" hangingPunct="1">
              <a:lnSpc>
                <a:spcPct val="100000"/>
              </a:lnSpc>
              <a:spcBef>
                <a:spcPts val="0"/>
              </a:spcBef>
              <a:spcAft>
                <a:spcPts val="0"/>
              </a:spcAft>
              <a:buClrTx/>
              <a:buSzTx/>
              <a:buFontTx/>
              <a:buNone/>
              <a:tabLst/>
              <a:defRPr/>
            </a:pPr>
            <a:r>
              <a:rPr kumimoji="0" lang="en-US" sz="1333" b="0" i="0" u="none" strike="noStrike" kern="0" cap="none" spc="0" normalizeH="0" baseline="0" noProof="0" dirty="0" smtClean="0">
                <a:ln>
                  <a:noFill/>
                </a:ln>
                <a:solidFill>
                  <a:sysClr val="windowText" lastClr="000000"/>
                </a:solidFill>
                <a:effectLst/>
                <a:uLnTx/>
                <a:uFillTx/>
              </a:rPr>
              <a:t>Title</a:t>
            </a:r>
          </a:p>
          <a:p>
            <a:pPr marL="0" marR="0" lvl="0" indent="0" defTabSz="1219170" eaLnBrk="1" fontAlgn="auto" latinLnBrk="0" hangingPunct="1">
              <a:lnSpc>
                <a:spcPct val="100000"/>
              </a:lnSpc>
              <a:spcBef>
                <a:spcPts val="0"/>
              </a:spcBef>
              <a:spcAft>
                <a:spcPts val="0"/>
              </a:spcAft>
              <a:buClrTx/>
              <a:buSzTx/>
              <a:buFontTx/>
              <a:buNone/>
              <a:tabLst/>
              <a:defRPr/>
            </a:pPr>
            <a:r>
              <a:rPr kumimoji="0" lang="en-US" sz="1333" b="0" i="0" u="none" strike="noStrike" kern="0" cap="none" spc="0" normalizeH="0" baseline="0" noProof="0" dirty="0" smtClean="0">
                <a:ln>
                  <a:noFill/>
                </a:ln>
                <a:solidFill>
                  <a:sysClr val="windowText" lastClr="000000"/>
                </a:solidFill>
                <a:effectLst/>
                <a:uLnTx/>
                <a:uFillTx/>
              </a:rPr>
              <a:t>Division</a:t>
            </a:r>
            <a:endParaRPr kumimoji="0" lang="en-US" sz="1333" b="0" i="0" u="none" strike="noStrike" kern="0" cap="none" spc="0" normalizeH="0" baseline="0" noProof="0" dirty="0">
              <a:ln>
                <a:noFill/>
              </a:ln>
              <a:solidFill>
                <a:sysClr val="windowText" lastClr="000000"/>
              </a:solidFill>
              <a:effectLst/>
              <a:uLnTx/>
              <a:uFillTx/>
            </a:endParaRPr>
          </a:p>
        </p:txBody>
      </p:sp>
      <p:sp>
        <p:nvSpPr>
          <p:cNvPr id="21" name="Text Placeholder 17"/>
          <p:cNvSpPr>
            <a:spLocks noGrp="1"/>
          </p:cNvSpPr>
          <p:nvPr>
            <p:ph type="body" sz="quarter" idx="25" hasCustomPrompt="1"/>
          </p:nvPr>
        </p:nvSpPr>
        <p:spPr>
          <a:xfrm>
            <a:off x="9530643" y="2905597"/>
            <a:ext cx="2438400" cy="835369"/>
          </a:xfrm>
        </p:spPr>
        <p:txBody>
          <a:bodyPr/>
          <a:lstStyle>
            <a:lvl1pPr marL="0" marR="0" indent="0" defTabSz="1219170" eaLnBrk="1" fontAlgn="auto" latinLnBrk="0" hangingPunct="1">
              <a:lnSpc>
                <a:spcPct val="100000"/>
              </a:lnSpc>
              <a:spcBef>
                <a:spcPts val="0"/>
              </a:spcBef>
              <a:spcAft>
                <a:spcPts val="0"/>
              </a:spcAft>
              <a:buClrTx/>
              <a:buSzTx/>
              <a:buFontTx/>
              <a:buNone/>
              <a:tabLst/>
              <a:defRPr>
                <a:solidFill>
                  <a:schemeClr val="tx2"/>
                </a:solidFill>
              </a:defRPr>
            </a:lvl1p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sz="1333" b="1" i="0" u="none" strike="noStrike" kern="0" cap="none" spc="0" normalizeH="0" baseline="0" noProof="0" dirty="0" smtClean="0">
                <a:ln>
                  <a:noFill/>
                </a:ln>
                <a:solidFill>
                  <a:sysClr val="windowText" lastClr="000000"/>
                </a:solidFill>
                <a:effectLst/>
                <a:uLnTx/>
                <a:uFillTx/>
              </a:rPr>
              <a:t>NAME</a:t>
            </a:r>
          </a:p>
          <a:p>
            <a:pPr marL="0" marR="0" lvl="0" indent="0" defTabSz="1219170" eaLnBrk="1" fontAlgn="auto" latinLnBrk="0" hangingPunct="1">
              <a:lnSpc>
                <a:spcPct val="100000"/>
              </a:lnSpc>
              <a:spcBef>
                <a:spcPts val="0"/>
              </a:spcBef>
              <a:spcAft>
                <a:spcPts val="0"/>
              </a:spcAft>
              <a:buClrTx/>
              <a:buSzTx/>
              <a:buFontTx/>
              <a:buNone/>
              <a:tabLst/>
              <a:defRPr/>
            </a:pPr>
            <a:r>
              <a:rPr kumimoji="0" lang="en-US" sz="1333" b="0" i="0" u="none" strike="noStrike" kern="0" cap="none" spc="0" normalizeH="0" baseline="0" noProof="0" dirty="0" smtClean="0">
                <a:ln>
                  <a:noFill/>
                </a:ln>
                <a:solidFill>
                  <a:sysClr val="windowText" lastClr="000000"/>
                </a:solidFill>
                <a:effectLst/>
                <a:uLnTx/>
                <a:uFillTx/>
              </a:rPr>
              <a:t>Title</a:t>
            </a:r>
          </a:p>
          <a:p>
            <a:pPr marL="0" marR="0" lvl="0" indent="0" defTabSz="1219170" eaLnBrk="1" fontAlgn="auto" latinLnBrk="0" hangingPunct="1">
              <a:lnSpc>
                <a:spcPct val="100000"/>
              </a:lnSpc>
              <a:spcBef>
                <a:spcPts val="0"/>
              </a:spcBef>
              <a:spcAft>
                <a:spcPts val="0"/>
              </a:spcAft>
              <a:buClrTx/>
              <a:buSzTx/>
              <a:buFontTx/>
              <a:buNone/>
              <a:tabLst/>
              <a:defRPr/>
            </a:pPr>
            <a:r>
              <a:rPr kumimoji="0" lang="en-US" sz="1333" b="0" i="0" u="none" strike="noStrike" kern="0" cap="none" spc="0" normalizeH="0" baseline="0" noProof="0" dirty="0" smtClean="0">
                <a:ln>
                  <a:noFill/>
                </a:ln>
                <a:solidFill>
                  <a:sysClr val="windowText" lastClr="000000"/>
                </a:solidFill>
                <a:effectLst/>
                <a:uLnTx/>
                <a:uFillTx/>
              </a:rPr>
              <a:t>Division</a:t>
            </a:r>
            <a:endParaRPr kumimoji="0" lang="en-US" sz="1333" b="0" i="0" u="none" strike="noStrike" kern="0" cap="none" spc="0" normalizeH="0" baseline="0" noProof="0" dirty="0">
              <a:ln>
                <a:noFill/>
              </a:ln>
              <a:solidFill>
                <a:sysClr val="windowText" lastClr="000000"/>
              </a:solidFill>
              <a:effectLst/>
              <a:uLnTx/>
              <a:uFillTx/>
            </a:endParaRPr>
          </a:p>
        </p:txBody>
      </p:sp>
      <p:sp>
        <p:nvSpPr>
          <p:cNvPr id="22" name="Text Placeholder 17"/>
          <p:cNvSpPr>
            <a:spLocks noGrp="1"/>
          </p:cNvSpPr>
          <p:nvPr>
            <p:ph type="body" sz="quarter" idx="26" hasCustomPrompt="1"/>
          </p:nvPr>
        </p:nvSpPr>
        <p:spPr>
          <a:xfrm>
            <a:off x="1473603" y="4235254"/>
            <a:ext cx="2438400" cy="835369"/>
          </a:xfrm>
        </p:spPr>
        <p:txBody>
          <a:bodyPr/>
          <a:lstStyle>
            <a:lvl1pPr marL="0" marR="0" indent="0" defTabSz="1219170" eaLnBrk="1" fontAlgn="auto" latinLnBrk="0" hangingPunct="1">
              <a:lnSpc>
                <a:spcPct val="100000"/>
              </a:lnSpc>
              <a:spcBef>
                <a:spcPts val="0"/>
              </a:spcBef>
              <a:spcAft>
                <a:spcPts val="0"/>
              </a:spcAft>
              <a:buClrTx/>
              <a:buSzTx/>
              <a:buFontTx/>
              <a:buNone/>
              <a:tabLst/>
              <a:defRPr>
                <a:solidFill>
                  <a:schemeClr val="tx2"/>
                </a:solidFill>
              </a:defRPr>
            </a:lvl1p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sz="1333" b="1" i="0" u="none" strike="noStrike" kern="0" cap="none" spc="0" normalizeH="0" baseline="0" noProof="0" dirty="0" smtClean="0">
                <a:ln>
                  <a:noFill/>
                </a:ln>
                <a:solidFill>
                  <a:sysClr val="windowText" lastClr="000000"/>
                </a:solidFill>
                <a:effectLst/>
                <a:uLnTx/>
                <a:uFillTx/>
              </a:rPr>
              <a:t>NAME</a:t>
            </a:r>
          </a:p>
          <a:p>
            <a:pPr marL="0" marR="0" lvl="0" indent="0" defTabSz="1219170" eaLnBrk="1" fontAlgn="auto" latinLnBrk="0" hangingPunct="1">
              <a:lnSpc>
                <a:spcPct val="100000"/>
              </a:lnSpc>
              <a:spcBef>
                <a:spcPts val="0"/>
              </a:spcBef>
              <a:spcAft>
                <a:spcPts val="0"/>
              </a:spcAft>
              <a:buClrTx/>
              <a:buSzTx/>
              <a:buFontTx/>
              <a:buNone/>
              <a:tabLst/>
              <a:defRPr/>
            </a:pPr>
            <a:r>
              <a:rPr kumimoji="0" lang="en-US" sz="1333" b="0" i="0" u="none" strike="noStrike" kern="0" cap="none" spc="0" normalizeH="0" baseline="0" noProof="0" dirty="0" smtClean="0">
                <a:ln>
                  <a:noFill/>
                </a:ln>
                <a:solidFill>
                  <a:sysClr val="windowText" lastClr="000000"/>
                </a:solidFill>
                <a:effectLst/>
                <a:uLnTx/>
                <a:uFillTx/>
              </a:rPr>
              <a:t>Title</a:t>
            </a:r>
          </a:p>
          <a:p>
            <a:pPr marL="0" marR="0" lvl="0" indent="0" defTabSz="1219170" eaLnBrk="1" fontAlgn="auto" latinLnBrk="0" hangingPunct="1">
              <a:lnSpc>
                <a:spcPct val="100000"/>
              </a:lnSpc>
              <a:spcBef>
                <a:spcPts val="0"/>
              </a:spcBef>
              <a:spcAft>
                <a:spcPts val="0"/>
              </a:spcAft>
              <a:buClrTx/>
              <a:buSzTx/>
              <a:buFontTx/>
              <a:buNone/>
              <a:tabLst/>
              <a:defRPr/>
            </a:pPr>
            <a:r>
              <a:rPr kumimoji="0" lang="en-US" sz="1333" b="0" i="0" u="none" strike="noStrike" kern="0" cap="none" spc="0" normalizeH="0" baseline="0" noProof="0" dirty="0" smtClean="0">
                <a:ln>
                  <a:noFill/>
                </a:ln>
                <a:solidFill>
                  <a:sysClr val="windowText" lastClr="000000"/>
                </a:solidFill>
                <a:effectLst/>
                <a:uLnTx/>
                <a:uFillTx/>
              </a:rPr>
              <a:t>Division</a:t>
            </a:r>
            <a:endParaRPr kumimoji="0" lang="en-US" sz="1333" b="0" i="0" u="none" strike="noStrike" kern="0" cap="none" spc="0" normalizeH="0" baseline="0" noProof="0" dirty="0">
              <a:ln>
                <a:noFill/>
              </a:ln>
              <a:solidFill>
                <a:sysClr val="windowText" lastClr="000000"/>
              </a:solidFill>
              <a:effectLst/>
              <a:uLnTx/>
              <a:uFillTx/>
            </a:endParaRPr>
          </a:p>
        </p:txBody>
      </p:sp>
      <p:sp>
        <p:nvSpPr>
          <p:cNvPr id="23" name="Text Placeholder 17"/>
          <p:cNvSpPr>
            <a:spLocks noGrp="1"/>
          </p:cNvSpPr>
          <p:nvPr>
            <p:ph type="body" sz="quarter" idx="27" hasCustomPrompt="1"/>
          </p:nvPr>
        </p:nvSpPr>
        <p:spPr>
          <a:xfrm>
            <a:off x="5498996" y="4235254"/>
            <a:ext cx="2438400" cy="835369"/>
          </a:xfrm>
        </p:spPr>
        <p:txBody>
          <a:bodyPr/>
          <a:lstStyle>
            <a:lvl1pPr marL="0" marR="0" indent="0" defTabSz="1219170" eaLnBrk="1" fontAlgn="auto" latinLnBrk="0" hangingPunct="1">
              <a:lnSpc>
                <a:spcPct val="100000"/>
              </a:lnSpc>
              <a:spcBef>
                <a:spcPts val="0"/>
              </a:spcBef>
              <a:spcAft>
                <a:spcPts val="0"/>
              </a:spcAft>
              <a:buClrTx/>
              <a:buSzTx/>
              <a:buFontTx/>
              <a:buNone/>
              <a:tabLst/>
              <a:defRPr>
                <a:solidFill>
                  <a:schemeClr val="tx2"/>
                </a:solidFill>
              </a:defRPr>
            </a:lvl1p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sz="1333" b="1" i="0" u="none" strike="noStrike" kern="0" cap="none" spc="0" normalizeH="0" baseline="0" noProof="0" dirty="0" smtClean="0">
                <a:ln>
                  <a:noFill/>
                </a:ln>
                <a:solidFill>
                  <a:sysClr val="windowText" lastClr="000000"/>
                </a:solidFill>
                <a:effectLst/>
                <a:uLnTx/>
                <a:uFillTx/>
              </a:rPr>
              <a:t>NAME</a:t>
            </a:r>
          </a:p>
          <a:p>
            <a:pPr marL="0" marR="0" lvl="0" indent="0" defTabSz="1219170" eaLnBrk="1" fontAlgn="auto" latinLnBrk="0" hangingPunct="1">
              <a:lnSpc>
                <a:spcPct val="100000"/>
              </a:lnSpc>
              <a:spcBef>
                <a:spcPts val="0"/>
              </a:spcBef>
              <a:spcAft>
                <a:spcPts val="0"/>
              </a:spcAft>
              <a:buClrTx/>
              <a:buSzTx/>
              <a:buFontTx/>
              <a:buNone/>
              <a:tabLst/>
              <a:defRPr/>
            </a:pPr>
            <a:r>
              <a:rPr kumimoji="0" lang="en-US" sz="1333" b="0" i="0" u="none" strike="noStrike" kern="0" cap="none" spc="0" normalizeH="0" baseline="0" noProof="0" dirty="0" smtClean="0">
                <a:ln>
                  <a:noFill/>
                </a:ln>
                <a:solidFill>
                  <a:sysClr val="windowText" lastClr="000000"/>
                </a:solidFill>
                <a:effectLst/>
                <a:uLnTx/>
                <a:uFillTx/>
              </a:rPr>
              <a:t>Title</a:t>
            </a:r>
          </a:p>
          <a:p>
            <a:pPr marL="0" marR="0" lvl="0" indent="0" defTabSz="1219170" eaLnBrk="1" fontAlgn="auto" latinLnBrk="0" hangingPunct="1">
              <a:lnSpc>
                <a:spcPct val="100000"/>
              </a:lnSpc>
              <a:spcBef>
                <a:spcPts val="0"/>
              </a:spcBef>
              <a:spcAft>
                <a:spcPts val="0"/>
              </a:spcAft>
              <a:buClrTx/>
              <a:buSzTx/>
              <a:buFontTx/>
              <a:buNone/>
              <a:tabLst/>
              <a:defRPr/>
            </a:pPr>
            <a:r>
              <a:rPr kumimoji="0" lang="en-US" sz="1333" b="0" i="0" u="none" strike="noStrike" kern="0" cap="none" spc="0" normalizeH="0" baseline="0" noProof="0" dirty="0" smtClean="0">
                <a:ln>
                  <a:noFill/>
                </a:ln>
                <a:solidFill>
                  <a:sysClr val="windowText" lastClr="000000"/>
                </a:solidFill>
                <a:effectLst/>
                <a:uLnTx/>
                <a:uFillTx/>
              </a:rPr>
              <a:t>Division</a:t>
            </a:r>
            <a:endParaRPr kumimoji="0" lang="en-US" sz="1333" b="0" i="0" u="none" strike="noStrike" kern="0" cap="none" spc="0" normalizeH="0" baseline="0" noProof="0" dirty="0">
              <a:ln>
                <a:noFill/>
              </a:ln>
              <a:solidFill>
                <a:sysClr val="windowText" lastClr="000000"/>
              </a:solidFill>
              <a:effectLst/>
              <a:uLnTx/>
              <a:uFillTx/>
            </a:endParaRPr>
          </a:p>
        </p:txBody>
      </p:sp>
      <p:sp>
        <p:nvSpPr>
          <p:cNvPr id="24" name="Text Placeholder 17"/>
          <p:cNvSpPr>
            <a:spLocks noGrp="1"/>
          </p:cNvSpPr>
          <p:nvPr>
            <p:ph type="body" sz="quarter" idx="28" hasCustomPrompt="1"/>
          </p:nvPr>
        </p:nvSpPr>
        <p:spPr>
          <a:xfrm>
            <a:off x="9530643" y="4235254"/>
            <a:ext cx="2438400" cy="835369"/>
          </a:xfrm>
        </p:spPr>
        <p:txBody>
          <a:bodyPr/>
          <a:lstStyle>
            <a:lvl1pPr marL="0" marR="0" indent="0" defTabSz="1219170" eaLnBrk="1" fontAlgn="auto" latinLnBrk="0" hangingPunct="1">
              <a:lnSpc>
                <a:spcPct val="100000"/>
              </a:lnSpc>
              <a:spcBef>
                <a:spcPts val="0"/>
              </a:spcBef>
              <a:spcAft>
                <a:spcPts val="0"/>
              </a:spcAft>
              <a:buClrTx/>
              <a:buSzTx/>
              <a:buFontTx/>
              <a:buNone/>
              <a:tabLst/>
              <a:defRPr>
                <a:solidFill>
                  <a:schemeClr val="tx2"/>
                </a:solidFill>
              </a:defRPr>
            </a:lvl1p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sz="1333" b="1" i="0" u="none" strike="noStrike" kern="0" cap="none" spc="0" normalizeH="0" baseline="0" noProof="0" dirty="0" smtClean="0">
                <a:ln>
                  <a:noFill/>
                </a:ln>
                <a:solidFill>
                  <a:sysClr val="windowText" lastClr="000000"/>
                </a:solidFill>
                <a:effectLst/>
                <a:uLnTx/>
                <a:uFillTx/>
              </a:rPr>
              <a:t>NAME</a:t>
            </a:r>
          </a:p>
          <a:p>
            <a:pPr marL="0" marR="0" lvl="0" indent="0" defTabSz="1219170" eaLnBrk="1" fontAlgn="auto" latinLnBrk="0" hangingPunct="1">
              <a:lnSpc>
                <a:spcPct val="100000"/>
              </a:lnSpc>
              <a:spcBef>
                <a:spcPts val="0"/>
              </a:spcBef>
              <a:spcAft>
                <a:spcPts val="0"/>
              </a:spcAft>
              <a:buClrTx/>
              <a:buSzTx/>
              <a:buFontTx/>
              <a:buNone/>
              <a:tabLst/>
              <a:defRPr/>
            </a:pPr>
            <a:r>
              <a:rPr kumimoji="0" lang="en-US" sz="1333" b="0" i="0" u="none" strike="noStrike" kern="0" cap="none" spc="0" normalizeH="0" baseline="0" noProof="0" dirty="0" smtClean="0">
                <a:ln>
                  <a:noFill/>
                </a:ln>
                <a:solidFill>
                  <a:sysClr val="windowText" lastClr="000000"/>
                </a:solidFill>
                <a:effectLst/>
                <a:uLnTx/>
                <a:uFillTx/>
              </a:rPr>
              <a:t>Title</a:t>
            </a:r>
          </a:p>
          <a:p>
            <a:pPr marL="0" marR="0" lvl="0" indent="0" defTabSz="1219170" eaLnBrk="1" fontAlgn="auto" latinLnBrk="0" hangingPunct="1">
              <a:lnSpc>
                <a:spcPct val="100000"/>
              </a:lnSpc>
              <a:spcBef>
                <a:spcPts val="0"/>
              </a:spcBef>
              <a:spcAft>
                <a:spcPts val="0"/>
              </a:spcAft>
              <a:buClrTx/>
              <a:buSzTx/>
              <a:buFontTx/>
              <a:buNone/>
              <a:tabLst/>
              <a:defRPr/>
            </a:pPr>
            <a:r>
              <a:rPr kumimoji="0" lang="en-US" sz="1333" b="0" i="0" u="none" strike="noStrike" kern="0" cap="none" spc="0" normalizeH="0" baseline="0" noProof="0" dirty="0" smtClean="0">
                <a:ln>
                  <a:noFill/>
                </a:ln>
                <a:solidFill>
                  <a:sysClr val="windowText" lastClr="000000"/>
                </a:solidFill>
                <a:effectLst/>
                <a:uLnTx/>
                <a:uFillTx/>
              </a:rPr>
              <a:t>Division</a:t>
            </a:r>
            <a:endParaRPr kumimoji="0" lang="en-US" sz="1333" b="0" i="0" u="none" strike="noStrike" kern="0" cap="none" spc="0" normalizeH="0" baseline="0" noProof="0" dirty="0">
              <a:ln>
                <a:noFill/>
              </a:ln>
              <a:solidFill>
                <a:sysClr val="windowText" lastClr="000000"/>
              </a:solidFill>
              <a:effectLst/>
              <a:uLnTx/>
              <a:uFillTx/>
            </a:endParaRPr>
          </a:p>
        </p:txBody>
      </p:sp>
      <p:sp>
        <p:nvSpPr>
          <p:cNvPr id="25" name="Text Placeholder 17"/>
          <p:cNvSpPr>
            <a:spLocks noGrp="1"/>
          </p:cNvSpPr>
          <p:nvPr>
            <p:ph type="body" sz="quarter" idx="29" hasCustomPrompt="1"/>
          </p:nvPr>
        </p:nvSpPr>
        <p:spPr>
          <a:xfrm>
            <a:off x="1473603" y="5532685"/>
            <a:ext cx="2438400" cy="835369"/>
          </a:xfrm>
        </p:spPr>
        <p:txBody>
          <a:bodyPr/>
          <a:lstStyle>
            <a:lvl1pPr marL="0" marR="0" indent="0" defTabSz="1219170" eaLnBrk="1" fontAlgn="auto" latinLnBrk="0" hangingPunct="1">
              <a:lnSpc>
                <a:spcPct val="100000"/>
              </a:lnSpc>
              <a:spcBef>
                <a:spcPts val="0"/>
              </a:spcBef>
              <a:spcAft>
                <a:spcPts val="0"/>
              </a:spcAft>
              <a:buClrTx/>
              <a:buSzTx/>
              <a:buFontTx/>
              <a:buNone/>
              <a:tabLst/>
              <a:defRPr>
                <a:solidFill>
                  <a:schemeClr val="tx2"/>
                </a:solidFill>
              </a:defRPr>
            </a:lvl1p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sz="1333" b="1" i="0" u="none" strike="noStrike" kern="0" cap="none" spc="0" normalizeH="0" baseline="0" noProof="0" dirty="0" smtClean="0">
                <a:ln>
                  <a:noFill/>
                </a:ln>
                <a:solidFill>
                  <a:sysClr val="windowText" lastClr="000000"/>
                </a:solidFill>
                <a:effectLst/>
                <a:uLnTx/>
                <a:uFillTx/>
              </a:rPr>
              <a:t>NAME</a:t>
            </a:r>
          </a:p>
          <a:p>
            <a:pPr marL="0" marR="0" lvl="0" indent="0" defTabSz="1219170" eaLnBrk="1" fontAlgn="auto" latinLnBrk="0" hangingPunct="1">
              <a:lnSpc>
                <a:spcPct val="100000"/>
              </a:lnSpc>
              <a:spcBef>
                <a:spcPts val="0"/>
              </a:spcBef>
              <a:spcAft>
                <a:spcPts val="0"/>
              </a:spcAft>
              <a:buClrTx/>
              <a:buSzTx/>
              <a:buFontTx/>
              <a:buNone/>
              <a:tabLst/>
              <a:defRPr/>
            </a:pPr>
            <a:r>
              <a:rPr kumimoji="0" lang="en-US" sz="1333" b="0" i="0" u="none" strike="noStrike" kern="0" cap="none" spc="0" normalizeH="0" baseline="0" noProof="0" dirty="0" smtClean="0">
                <a:ln>
                  <a:noFill/>
                </a:ln>
                <a:solidFill>
                  <a:sysClr val="windowText" lastClr="000000"/>
                </a:solidFill>
                <a:effectLst/>
                <a:uLnTx/>
                <a:uFillTx/>
              </a:rPr>
              <a:t>Title</a:t>
            </a:r>
          </a:p>
          <a:p>
            <a:pPr marL="0" marR="0" lvl="0" indent="0" defTabSz="1219170" eaLnBrk="1" fontAlgn="auto" latinLnBrk="0" hangingPunct="1">
              <a:lnSpc>
                <a:spcPct val="100000"/>
              </a:lnSpc>
              <a:spcBef>
                <a:spcPts val="0"/>
              </a:spcBef>
              <a:spcAft>
                <a:spcPts val="0"/>
              </a:spcAft>
              <a:buClrTx/>
              <a:buSzTx/>
              <a:buFontTx/>
              <a:buNone/>
              <a:tabLst/>
              <a:defRPr/>
            </a:pPr>
            <a:r>
              <a:rPr kumimoji="0" lang="en-US" sz="1333" b="0" i="0" u="none" strike="noStrike" kern="0" cap="none" spc="0" normalizeH="0" baseline="0" noProof="0" dirty="0" smtClean="0">
                <a:ln>
                  <a:noFill/>
                </a:ln>
                <a:solidFill>
                  <a:sysClr val="windowText" lastClr="000000"/>
                </a:solidFill>
                <a:effectLst/>
                <a:uLnTx/>
                <a:uFillTx/>
              </a:rPr>
              <a:t>Division</a:t>
            </a:r>
            <a:endParaRPr kumimoji="0" lang="en-US" sz="1333" b="0" i="0" u="none" strike="noStrike" kern="0" cap="none" spc="0" normalizeH="0" baseline="0" noProof="0" dirty="0">
              <a:ln>
                <a:noFill/>
              </a:ln>
              <a:solidFill>
                <a:sysClr val="windowText" lastClr="000000"/>
              </a:solidFill>
              <a:effectLst/>
              <a:uLnTx/>
              <a:uFillTx/>
            </a:endParaRPr>
          </a:p>
        </p:txBody>
      </p:sp>
      <p:sp>
        <p:nvSpPr>
          <p:cNvPr id="26" name="Text Placeholder 17"/>
          <p:cNvSpPr>
            <a:spLocks noGrp="1"/>
          </p:cNvSpPr>
          <p:nvPr>
            <p:ph type="body" sz="quarter" idx="30" hasCustomPrompt="1"/>
          </p:nvPr>
        </p:nvSpPr>
        <p:spPr>
          <a:xfrm>
            <a:off x="5498996" y="5532685"/>
            <a:ext cx="2438400" cy="835369"/>
          </a:xfrm>
        </p:spPr>
        <p:txBody>
          <a:bodyPr/>
          <a:lstStyle>
            <a:lvl1pPr marL="0" marR="0" indent="0" defTabSz="1219170" eaLnBrk="1" fontAlgn="auto" latinLnBrk="0" hangingPunct="1">
              <a:lnSpc>
                <a:spcPct val="100000"/>
              </a:lnSpc>
              <a:spcBef>
                <a:spcPts val="0"/>
              </a:spcBef>
              <a:spcAft>
                <a:spcPts val="0"/>
              </a:spcAft>
              <a:buClrTx/>
              <a:buSzTx/>
              <a:buFontTx/>
              <a:buNone/>
              <a:tabLst/>
              <a:defRPr>
                <a:solidFill>
                  <a:schemeClr val="tx2"/>
                </a:solidFill>
              </a:defRPr>
            </a:lvl1p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sz="1333" b="1" i="0" u="none" strike="noStrike" kern="0" cap="none" spc="0" normalizeH="0" baseline="0" noProof="0" dirty="0" smtClean="0">
                <a:ln>
                  <a:noFill/>
                </a:ln>
                <a:solidFill>
                  <a:sysClr val="windowText" lastClr="000000"/>
                </a:solidFill>
                <a:effectLst/>
                <a:uLnTx/>
                <a:uFillTx/>
              </a:rPr>
              <a:t>NAME</a:t>
            </a:r>
          </a:p>
          <a:p>
            <a:pPr marL="0" marR="0" lvl="0" indent="0" defTabSz="1219170" eaLnBrk="1" fontAlgn="auto" latinLnBrk="0" hangingPunct="1">
              <a:lnSpc>
                <a:spcPct val="100000"/>
              </a:lnSpc>
              <a:spcBef>
                <a:spcPts val="0"/>
              </a:spcBef>
              <a:spcAft>
                <a:spcPts val="0"/>
              </a:spcAft>
              <a:buClrTx/>
              <a:buSzTx/>
              <a:buFontTx/>
              <a:buNone/>
              <a:tabLst/>
              <a:defRPr/>
            </a:pPr>
            <a:r>
              <a:rPr kumimoji="0" lang="en-US" sz="1333" b="0" i="0" u="none" strike="noStrike" kern="0" cap="none" spc="0" normalizeH="0" baseline="0" noProof="0" dirty="0" smtClean="0">
                <a:ln>
                  <a:noFill/>
                </a:ln>
                <a:solidFill>
                  <a:sysClr val="windowText" lastClr="000000"/>
                </a:solidFill>
                <a:effectLst/>
                <a:uLnTx/>
                <a:uFillTx/>
              </a:rPr>
              <a:t>Title</a:t>
            </a:r>
          </a:p>
          <a:p>
            <a:pPr marL="0" marR="0" lvl="0" indent="0" defTabSz="1219170" eaLnBrk="1" fontAlgn="auto" latinLnBrk="0" hangingPunct="1">
              <a:lnSpc>
                <a:spcPct val="100000"/>
              </a:lnSpc>
              <a:spcBef>
                <a:spcPts val="0"/>
              </a:spcBef>
              <a:spcAft>
                <a:spcPts val="0"/>
              </a:spcAft>
              <a:buClrTx/>
              <a:buSzTx/>
              <a:buFontTx/>
              <a:buNone/>
              <a:tabLst/>
              <a:defRPr/>
            </a:pPr>
            <a:r>
              <a:rPr kumimoji="0" lang="en-US" sz="1333" b="0" i="0" u="none" strike="noStrike" kern="0" cap="none" spc="0" normalizeH="0" baseline="0" noProof="0" dirty="0" smtClean="0">
                <a:ln>
                  <a:noFill/>
                </a:ln>
                <a:solidFill>
                  <a:sysClr val="windowText" lastClr="000000"/>
                </a:solidFill>
                <a:effectLst/>
                <a:uLnTx/>
                <a:uFillTx/>
              </a:rPr>
              <a:t>Division</a:t>
            </a:r>
            <a:endParaRPr kumimoji="0" lang="en-US" sz="1333" b="0" i="0" u="none" strike="noStrike" kern="0" cap="none" spc="0" normalizeH="0" baseline="0" noProof="0" dirty="0">
              <a:ln>
                <a:noFill/>
              </a:ln>
              <a:solidFill>
                <a:sysClr val="windowText" lastClr="000000"/>
              </a:solidFill>
              <a:effectLst/>
              <a:uLnTx/>
              <a:uFillTx/>
            </a:endParaRPr>
          </a:p>
        </p:txBody>
      </p:sp>
      <p:sp>
        <p:nvSpPr>
          <p:cNvPr id="27" name="Text Placeholder 17"/>
          <p:cNvSpPr>
            <a:spLocks noGrp="1"/>
          </p:cNvSpPr>
          <p:nvPr>
            <p:ph type="body" sz="quarter" idx="31" hasCustomPrompt="1"/>
          </p:nvPr>
        </p:nvSpPr>
        <p:spPr>
          <a:xfrm>
            <a:off x="9530643" y="5532685"/>
            <a:ext cx="2438400" cy="835369"/>
          </a:xfrm>
        </p:spPr>
        <p:txBody>
          <a:bodyPr/>
          <a:lstStyle>
            <a:lvl1pPr marL="0" marR="0" indent="0" defTabSz="1219170" eaLnBrk="1" fontAlgn="auto" latinLnBrk="0" hangingPunct="1">
              <a:lnSpc>
                <a:spcPct val="100000"/>
              </a:lnSpc>
              <a:spcBef>
                <a:spcPts val="0"/>
              </a:spcBef>
              <a:spcAft>
                <a:spcPts val="0"/>
              </a:spcAft>
              <a:buClrTx/>
              <a:buSzTx/>
              <a:buFontTx/>
              <a:buNone/>
              <a:tabLst/>
              <a:defRPr>
                <a:solidFill>
                  <a:schemeClr val="tx2"/>
                </a:solidFill>
              </a:defRPr>
            </a:lvl1p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sz="1333" b="1" i="0" u="none" strike="noStrike" kern="0" cap="none" spc="0" normalizeH="0" baseline="0" noProof="0" dirty="0" smtClean="0">
                <a:ln>
                  <a:noFill/>
                </a:ln>
                <a:solidFill>
                  <a:sysClr val="windowText" lastClr="000000"/>
                </a:solidFill>
                <a:effectLst/>
                <a:uLnTx/>
                <a:uFillTx/>
              </a:rPr>
              <a:t>NAME</a:t>
            </a:r>
          </a:p>
          <a:p>
            <a:pPr marL="0" marR="0" lvl="0" indent="0" defTabSz="1219170" eaLnBrk="1" fontAlgn="auto" latinLnBrk="0" hangingPunct="1">
              <a:lnSpc>
                <a:spcPct val="100000"/>
              </a:lnSpc>
              <a:spcBef>
                <a:spcPts val="0"/>
              </a:spcBef>
              <a:spcAft>
                <a:spcPts val="0"/>
              </a:spcAft>
              <a:buClrTx/>
              <a:buSzTx/>
              <a:buFontTx/>
              <a:buNone/>
              <a:tabLst/>
              <a:defRPr/>
            </a:pPr>
            <a:r>
              <a:rPr kumimoji="0" lang="en-US" sz="1333" b="0" i="0" u="none" strike="noStrike" kern="0" cap="none" spc="0" normalizeH="0" baseline="0" noProof="0" dirty="0" smtClean="0">
                <a:ln>
                  <a:noFill/>
                </a:ln>
                <a:solidFill>
                  <a:sysClr val="windowText" lastClr="000000"/>
                </a:solidFill>
                <a:effectLst/>
                <a:uLnTx/>
                <a:uFillTx/>
              </a:rPr>
              <a:t>Title</a:t>
            </a:r>
          </a:p>
          <a:p>
            <a:pPr marL="0" marR="0" lvl="0" indent="0" defTabSz="1219170" eaLnBrk="1" fontAlgn="auto" latinLnBrk="0" hangingPunct="1">
              <a:lnSpc>
                <a:spcPct val="100000"/>
              </a:lnSpc>
              <a:spcBef>
                <a:spcPts val="0"/>
              </a:spcBef>
              <a:spcAft>
                <a:spcPts val="0"/>
              </a:spcAft>
              <a:buClrTx/>
              <a:buSzTx/>
              <a:buFontTx/>
              <a:buNone/>
              <a:tabLst/>
              <a:defRPr/>
            </a:pPr>
            <a:r>
              <a:rPr kumimoji="0" lang="en-US" sz="1333" b="0" i="0" u="none" strike="noStrike" kern="0" cap="none" spc="0" normalizeH="0" baseline="0" noProof="0" dirty="0" smtClean="0">
                <a:ln>
                  <a:noFill/>
                </a:ln>
                <a:solidFill>
                  <a:sysClr val="windowText" lastClr="000000"/>
                </a:solidFill>
                <a:effectLst/>
                <a:uLnTx/>
                <a:uFillTx/>
              </a:rPr>
              <a:t>Division</a:t>
            </a:r>
            <a:endParaRPr kumimoji="0" lang="en-US" sz="1333" b="0" i="0" u="none" strike="noStrike" kern="0" cap="none" spc="0" normalizeH="0" baseline="0" noProof="0" dirty="0">
              <a:ln>
                <a:noFill/>
              </a:ln>
              <a:solidFill>
                <a:sysClr val="windowText" lastClr="000000"/>
              </a:solidFill>
              <a:effectLst/>
              <a:uLnTx/>
              <a:uFillTx/>
            </a:endParaRPr>
          </a:p>
        </p:txBody>
      </p:sp>
      <p:cxnSp>
        <p:nvCxnSpPr>
          <p:cNvPr id="29" name="Elbow Connector 28"/>
          <p:cNvCxnSpPr>
            <a:stCxn id="6" idx="4"/>
            <a:endCxn id="8" idx="0"/>
          </p:cNvCxnSpPr>
          <p:nvPr userDrawn="1"/>
        </p:nvCxnSpPr>
        <p:spPr bwMode="auto">
          <a:xfrm rot="5400000">
            <a:off x="2758590" y="550152"/>
            <a:ext cx="270852" cy="4025393"/>
          </a:xfrm>
          <a:prstGeom prst="bentConnector3">
            <a:avLst/>
          </a:prstGeom>
          <a:noFill/>
          <a:ln w="19050" cap="flat" cmpd="sng" algn="ctr">
            <a:solidFill>
              <a:schemeClr val="accent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Elbow Connector 30"/>
          <p:cNvCxnSpPr>
            <a:stCxn id="6" idx="4"/>
            <a:endCxn id="10" idx="0"/>
          </p:cNvCxnSpPr>
          <p:nvPr userDrawn="1"/>
        </p:nvCxnSpPr>
        <p:spPr bwMode="auto">
          <a:xfrm rot="16200000" flipH="1">
            <a:off x="6771255" y="562877"/>
            <a:ext cx="270852" cy="3999939"/>
          </a:xfrm>
          <a:prstGeom prst="bentConnector3">
            <a:avLst/>
          </a:prstGeom>
          <a:noFill/>
          <a:ln w="19050" cap="flat" cmpd="sng" algn="ctr">
            <a:solidFill>
              <a:schemeClr val="accent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Connector 34"/>
          <p:cNvCxnSpPr>
            <a:stCxn id="6" idx="4"/>
            <a:endCxn id="9" idx="0"/>
          </p:cNvCxnSpPr>
          <p:nvPr userDrawn="1"/>
        </p:nvCxnSpPr>
        <p:spPr bwMode="auto">
          <a:xfrm>
            <a:off x="4906711" y="2427422"/>
            <a:ext cx="0" cy="270852"/>
          </a:xfrm>
          <a:prstGeom prst="line">
            <a:avLst/>
          </a:prstGeom>
          <a:noFill/>
          <a:ln w="9525" cap="flat" cmpd="sng" algn="ctr">
            <a:solidFill>
              <a:schemeClr val="accent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Straight Connector 38"/>
          <p:cNvCxnSpPr>
            <a:stCxn id="8" idx="4"/>
            <a:endCxn id="11" idx="0"/>
          </p:cNvCxnSpPr>
          <p:nvPr userDrawn="1"/>
        </p:nvCxnSpPr>
        <p:spPr bwMode="auto">
          <a:xfrm>
            <a:off x="881317" y="3773194"/>
            <a:ext cx="0" cy="222509"/>
          </a:xfrm>
          <a:prstGeom prst="line">
            <a:avLst/>
          </a:prstGeom>
          <a:noFill/>
          <a:ln w="19050" cap="flat" cmpd="sng" algn="ctr">
            <a:solidFill>
              <a:schemeClr val="accent4"/>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Straight Connector 41"/>
          <p:cNvCxnSpPr>
            <a:stCxn id="9" idx="4"/>
            <a:endCxn id="12" idx="0"/>
          </p:cNvCxnSpPr>
          <p:nvPr userDrawn="1"/>
        </p:nvCxnSpPr>
        <p:spPr bwMode="auto">
          <a:xfrm>
            <a:off x="4906711" y="3773194"/>
            <a:ext cx="0" cy="222509"/>
          </a:xfrm>
          <a:prstGeom prst="line">
            <a:avLst/>
          </a:prstGeom>
          <a:noFill/>
          <a:ln w="19050" cap="flat" cmpd="sng" algn="ctr">
            <a:solidFill>
              <a:schemeClr val="accent4"/>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Straight Connector 43"/>
          <p:cNvCxnSpPr>
            <a:stCxn id="10" idx="4"/>
            <a:endCxn id="13" idx="0"/>
          </p:cNvCxnSpPr>
          <p:nvPr userDrawn="1"/>
        </p:nvCxnSpPr>
        <p:spPr bwMode="auto">
          <a:xfrm>
            <a:off x="8906649" y="3773194"/>
            <a:ext cx="0" cy="222509"/>
          </a:xfrm>
          <a:prstGeom prst="line">
            <a:avLst/>
          </a:prstGeom>
          <a:noFill/>
          <a:ln w="19050" cap="flat" cmpd="sng" algn="ctr">
            <a:solidFill>
              <a:schemeClr val="accent4"/>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Straight Connector 45"/>
          <p:cNvCxnSpPr/>
          <p:nvPr userDrawn="1"/>
        </p:nvCxnSpPr>
        <p:spPr bwMode="auto">
          <a:xfrm>
            <a:off x="881317" y="5070623"/>
            <a:ext cx="0" cy="0"/>
          </a:xfrm>
          <a:prstGeom prst="line">
            <a:avLst/>
          </a:prstGeom>
          <a:noFill/>
          <a:ln w="19050" cap="flat" cmpd="sng" algn="ctr">
            <a:solidFill>
              <a:schemeClr val="accent5"/>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Straight Connector 47"/>
          <p:cNvCxnSpPr>
            <a:stCxn id="12" idx="4"/>
            <a:endCxn id="15" idx="0"/>
          </p:cNvCxnSpPr>
          <p:nvPr userDrawn="1"/>
        </p:nvCxnSpPr>
        <p:spPr bwMode="auto">
          <a:xfrm>
            <a:off x="4906711" y="5070623"/>
            <a:ext cx="0" cy="222511"/>
          </a:xfrm>
          <a:prstGeom prst="line">
            <a:avLst/>
          </a:prstGeom>
          <a:noFill/>
          <a:ln w="19050" cap="flat" cmpd="sng" algn="ctr">
            <a:solidFill>
              <a:schemeClr val="accent5"/>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Straight Connector 49"/>
          <p:cNvCxnSpPr>
            <a:stCxn id="13" idx="4"/>
            <a:endCxn id="16" idx="0"/>
          </p:cNvCxnSpPr>
          <p:nvPr userDrawn="1"/>
        </p:nvCxnSpPr>
        <p:spPr bwMode="auto">
          <a:xfrm>
            <a:off x="8906649" y="5070623"/>
            <a:ext cx="0" cy="222511"/>
          </a:xfrm>
          <a:prstGeom prst="line">
            <a:avLst/>
          </a:prstGeom>
          <a:noFill/>
          <a:ln w="19050" cap="flat" cmpd="sng" algn="ctr">
            <a:solidFill>
              <a:schemeClr val="accent5"/>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Straight Connector 56"/>
          <p:cNvCxnSpPr>
            <a:stCxn id="11" idx="4"/>
            <a:endCxn id="14" idx="0"/>
          </p:cNvCxnSpPr>
          <p:nvPr userDrawn="1"/>
        </p:nvCxnSpPr>
        <p:spPr bwMode="auto">
          <a:xfrm>
            <a:off x="881317" y="5070623"/>
            <a:ext cx="0" cy="222511"/>
          </a:xfrm>
          <a:prstGeom prst="line">
            <a:avLst/>
          </a:prstGeom>
          <a:noFill/>
          <a:ln w="19050" cap="flat" cmpd="sng" algn="ctr">
            <a:solidFill>
              <a:schemeClr val="accent5"/>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5098899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5780" y="487680"/>
            <a:ext cx="8314721" cy="690563"/>
          </a:xfrm>
          <a:prstGeom prst="rect">
            <a:avLst/>
          </a:prstGeom>
        </p:spPr>
        <p:txBody>
          <a:bodyPr anchor="ctr"/>
          <a:lstStyle>
            <a:lvl1pPr>
              <a:defRPr sz="3733"/>
            </a:lvl1pPr>
          </a:lstStyle>
          <a:p>
            <a:r>
              <a:rPr lang="en-US" smtClean="0"/>
              <a:t>Click to edit Master title style</a:t>
            </a:r>
            <a:endParaRPr lang="en-US" dirty="0"/>
          </a:p>
        </p:txBody>
      </p:sp>
      <p:sp>
        <p:nvSpPr>
          <p:cNvPr id="3" name="Content Placeholder 2"/>
          <p:cNvSpPr>
            <a:spLocks noGrp="1"/>
          </p:cNvSpPr>
          <p:nvPr>
            <p:ph idx="1"/>
          </p:nvPr>
        </p:nvSpPr>
        <p:spPr>
          <a:xfrm>
            <a:off x="765780" y="1524000"/>
            <a:ext cx="8314721" cy="4643621"/>
          </a:xfrm>
        </p:spPr>
        <p:txBody>
          <a:bodyPr/>
          <a:lstStyle>
            <a:lvl1pPr marL="6351" indent="0">
              <a:tabLst/>
              <a:defRPr/>
            </a:lvl1pPr>
            <a:lvl3pPr>
              <a:spcBef>
                <a:spcPts val="1144"/>
              </a:spcBef>
              <a:defRPr/>
            </a:lvl3pPr>
            <a:lvl4pPr>
              <a:spcBef>
                <a:spcPts val="1144"/>
              </a:spcBef>
              <a:defRPr/>
            </a:lvl4pPr>
            <a:lvl5pPr marL="1752556" indent="-230712">
              <a:spcBef>
                <a:spcPts val="1144"/>
              </a:spcBef>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3"/>
          <p:cNvSpPr>
            <a:spLocks noGrp="1"/>
          </p:cNvSpPr>
          <p:nvPr>
            <p:ph type="sldNum" sz="quarter" idx="10"/>
          </p:nvPr>
        </p:nvSpPr>
        <p:spPr/>
        <p:txBody>
          <a:bodyPr/>
          <a:lstStyle>
            <a:lvl1pPr>
              <a:defRPr/>
            </a:lvl1pPr>
          </a:lstStyle>
          <a:p>
            <a:fld id="{1A405E7D-94DA-49BD-BCA1-24437756CCF6}" type="slidenum">
              <a:rPr lang="en-US" altLang="en-US"/>
              <a:pPr/>
              <a:t>‹#›</a:t>
            </a:fld>
            <a:endParaRPr lang="en-US" altLang="en-US" dirty="0"/>
          </a:p>
        </p:txBody>
      </p:sp>
      <p:pic>
        <p:nvPicPr>
          <p:cNvPr id="5" name="Picture 4">
            <a:extLst>
              <a:ext uri="{FF2B5EF4-FFF2-40B4-BE49-F238E27FC236}">
                <a16:creationId xmlns:a16="http://schemas.microsoft.com/office/drawing/2014/main" id="{534D94C4-5364-F143-AF56-3DAE38A84C0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7586"/>
          <a:stretch/>
        </p:blipFill>
        <p:spPr>
          <a:xfrm>
            <a:off x="9459312" y="0"/>
            <a:ext cx="2732689" cy="6858000"/>
          </a:xfrm>
          <a:prstGeom prst="rect">
            <a:avLst/>
          </a:prstGeom>
        </p:spPr>
      </p:pic>
      <p:sp>
        <p:nvSpPr>
          <p:cNvPr id="7" name="Text Placeholder 6">
            <a:extLst>
              <a:ext uri="{FF2B5EF4-FFF2-40B4-BE49-F238E27FC236}">
                <a16:creationId xmlns:a16="http://schemas.microsoft.com/office/drawing/2014/main" id="{ED299DCF-C15E-8746-BA01-1E8B790BD645}"/>
              </a:ext>
            </a:extLst>
          </p:cNvPr>
          <p:cNvSpPr>
            <a:spLocks noGrp="1"/>
          </p:cNvSpPr>
          <p:nvPr>
            <p:ph type="body" sz="quarter" idx="11"/>
          </p:nvPr>
        </p:nvSpPr>
        <p:spPr>
          <a:xfrm>
            <a:off x="9664700" y="487680"/>
            <a:ext cx="2260600" cy="5306483"/>
          </a:xfrm>
        </p:spPr>
        <p:txBody>
          <a:bodyPr/>
          <a:lstStyle>
            <a:lvl1pPr>
              <a:defRPr>
                <a:ln>
                  <a:noFill/>
                </a:ln>
                <a:solidFill>
                  <a:schemeClr val="bg1"/>
                </a:solidFill>
              </a:defRPr>
            </a:lvl1pPr>
            <a:lvl2pPr>
              <a:defRPr sz="1867">
                <a:solidFill>
                  <a:schemeClr val="bg1"/>
                </a:solidFill>
              </a:defRPr>
            </a:lvl2pPr>
            <a:lvl3pPr>
              <a:defRPr sz="1867">
                <a:solidFill>
                  <a:schemeClr val="bg1"/>
                </a:solidFill>
              </a:defRPr>
            </a:lvl3pPr>
            <a:lvl4pPr>
              <a:defRPr sz="1867">
                <a:solidFill>
                  <a:schemeClr val="bg1"/>
                </a:solidFill>
              </a:defRPr>
            </a:lvl4pPr>
            <a:lvl5pPr>
              <a:defRPr sz="1867">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702541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_Blank">
    <p:bg>
      <p:bgPr>
        <a:blipFill dpi="0" rotWithShape="1">
          <a:blip r:embed="rId2">
            <a:lum/>
          </a:blip>
          <a:srcRect/>
          <a:stretch>
            <a:fillRect t="-17000" r="-1000" b="-41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F4227B-0CF2-A048-8F0B-0240FDCB0371}"/>
              </a:ext>
            </a:extLst>
          </p:cNvPr>
          <p:cNvPicPr>
            <a:picLocks noChangeAspect="1"/>
          </p:cNvPicPr>
          <p:nvPr userDrawn="1"/>
        </p:nvPicPr>
        <p:blipFill>
          <a:blip r:embed="rId3"/>
          <a:stretch>
            <a:fillRect/>
          </a:stretch>
        </p:blipFill>
        <p:spPr>
          <a:xfrm>
            <a:off x="4059441" y="2243268"/>
            <a:ext cx="4073119" cy="573739"/>
          </a:xfrm>
          <a:prstGeom prst="rect">
            <a:avLst/>
          </a:prstGeom>
        </p:spPr>
      </p:pic>
      <p:sp>
        <p:nvSpPr>
          <p:cNvPr id="3" name="TextBox 2">
            <a:extLst>
              <a:ext uri="{FF2B5EF4-FFF2-40B4-BE49-F238E27FC236}">
                <a16:creationId xmlns:a16="http://schemas.microsoft.com/office/drawing/2014/main" id="{EEFFF25C-47AE-1F46-B219-E42E3866020B}"/>
              </a:ext>
            </a:extLst>
          </p:cNvPr>
          <p:cNvSpPr txBox="1"/>
          <p:nvPr userDrawn="1"/>
        </p:nvSpPr>
        <p:spPr bwMode="gray">
          <a:xfrm>
            <a:off x="3998976" y="3405533"/>
            <a:ext cx="4200808" cy="280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rtlCol="0" anchor="b">
            <a:spAutoFit/>
          </a:bodyPr>
          <a:lstStyle/>
          <a:p>
            <a:pPr algn="ctr">
              <a:lnSpc>
                <a:spcPct val="114000"/>
              </a:lnSpc>
              <a:spcBef>
                <a:spcPts val="0"/>
              </a:spcBef>
            </a:pPr>
            <a:r>
              <a:rPr lang="en-US" sz="1600" b="1" dirty="0">
                <a:solidFill>
                  <a:schemeClr val="accent1"/>
                </a:solidFill>
              </a:rPr>
              <a:t>MarshMMA.com</a:t>
            </a:r>
          </a:p>
        </p:txBody>
      </p:sp>
      <p:sp>
        <p:nvSpPr>
          <p:cNvPr id="4" name="TextBox 3">
            <a:extLst>
              <a:ext uri="{FF2B5EF4-FFF2-40B4-BE49-F238E27FC236}">
                <a16:creationId xmlns:a16="http://schemas.microsoft.com/office/drawing/2014/main" id="{CEED7C95-818C-3349-B9A3-B697A919EFC2}"/>
              </a:ext>
            </a:extLst>
          </p:cNvPr>
          <p:cNvSpPr txBox="1"/>
          <p:nvPr userDrawn="1"/>
        </p:nvSpPr>
        <p:spPr bwMode="gray">
          <a:xfrm>
            <a:off x="660980" y="5983569"/>
            <a:ext cx="10877797"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rtlCol="0" anchor="b">
            <a:spAutoFit/>
          </a:bodyPr>
          <a:lstStyle/>
          <a:p>
            <a:pPr algn="just">
              <a:lnSpc>
                <a:spcPct val="100000"/>
              </a:lnSpc>
            </a:pPr>
            <a:r>
              <a:rPr lang="en-US" sz="800" b="0" i="0" baseline="0" dirty="0" smtClean="0">
                <a:solidFill>
                  <a:schemeClr val="tx2">
                    <a:lumMod val="60000"/>
                    <a:lumOff val="40000"/>
                  </a:schemeClr>
                </a:solidFill>
                <a:effectLst/>
                <a:latin typeface="Arial" panose="020B0604020202020204" pitchFamily="34" charset="0"/>
                <a:cs typeface="Arial" panose="020B0604020202020204" pitchFamily="34" charset="0"/>
              </a:rPr>
              <a:t>This document is not intended to be taken as advice regarding any individual situation and should not be relied upon as such. Marsh &amp; McLennan Agency, LLC shall have no obligation to update this publication and shall have no liability to you or any other party arising out of this publication or any matter contained herein. Any statements concerning actuarial, tax, accounting or legal matters are based solely on our experience as consultants and are not to be relied upon as actuarial, accounting, tax or legal advice, for which you should consult your own professional advisors. Any modeling analytics or projections are subject to inherent uncertainty and the analysis could be materially affective if any underlying assumptions, conditions, information or factors are inaccurate or incomplete or should change. Copyright © 2021 Marsh &amp; McLennan Insurance Agency LLC. All rights reserved.</a:t>
            </a:r>
            <a:endParaRPr lang="en-US" sz="800" b="0" i="0" baseline="0" dirty="0">
              <a:solidFill>
                <a:schemeClr val="tx2">
                  <a:lumMod val="60000"/>
                  <a:lumOff val="40000"/>
                </a:schemeClr>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1682663"/>
      </p:ext>
    </p:extLst>
  </p:cSld>
  <p:clrMapOvr>
    <a:masterClrMapping/>
  </p:clrMapOvr>
  <p:extLst mod="1">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53824C6-456D-4504-BEC0-33CBB22A3E3C}" type="datetimeFigureOut">
              <a:rPr lang="en-US" smtClean="0"/>
              <a:t>1/26/2021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E07D96-13C1-4AB6-8A9E-F0E0CA1C1542}" type="slidenum">
              <a:rPr lang="en-US" smtClean="0"/>
              <a:t>‹#›</a:t>
            </a:fld>
            <a:endParaRPr lang="en-US" dirty="0"/>
          </a:p>
        </p:txBody>
      </p:sp>
    </p:spTree>
    <p:extLst>
      <p:ext uri="{BB962C8B-B14F-4D97-AF65-F5344CB8AC3E}">
        <p14:creationId xmlns:p14="http://schemas.microsoft.com/office/powerpoint/2010/main" val="3613533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3824C6-456D-4504-BEC0-33CBB22A3E3C}" type="datetimeFigureOut">
              <a:rPr lang="en-US" smtClean="0"/>
              <a:t>1/26/2021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EE07D96-13C1-4AB6-8A9E-F0E0CA1C1542}" type="slidenum">
              <a:rPr lang="en-US" smtClean="0"/>
              <a:t>‹#›</a:t>
            </a:fld>
            <a:endParaRPr lang="en-US" dirty="0"/>
          </a:p>
        </p:txBody>
      </p:sp>
    </p:spTree>
    <p:extLst>
      <p:ext uri="{BB962C8B-B14F-4D97-AF65-F5344CB8AC3E}">
        <p14:creationId xmlns:p14="http://schemas.microsoft.com/office/powerpoint/2010/main" val="2804140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3824C6-456D-4504-BEC0-33CBB22A3E3C}" type="datetimeFigureOut">
              <a:rPr lang="en-US" smtClean="0"/>
              <a:t>1/26/2021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EE07D96-13C1-4AB6-8A9E-F0E0CA1C1542}" type="slidenum">
              <a:rPr lang="en-US" smtClean="0"/>
              <a:t>‹#›</a:t>
            </a:fld>
            <a:endParaRPr lang="en-US" dirty="0"/>
          </a:p>
        </p:txBody>
      </p:sp>
    </p:spTree>
    <p:extLst>
      <p:ext uri="{BB962C8B-B14F-4D97-AF65-F5344CB8AC3E}">
        <p14:creationId xmlns:p14="http://schemas.microsoft.com/office/powerpoint/2010/main" val="4182601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3824C6-456D-4504-BEC0-33CBB22A3E3C}" type="datetimeFigureOut">
              <a:rPr lang="en-US" smtClean="0"/>
              <a:t>1/26/2021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EE07D96-13C1-4AB6-8A9E-F0E0CA1C1542}" type="slidenum">
              <a:rPr lang="en-US" smtClean="0"/>
              <a:t>‹#›</a:t>
            </a:fld>
            <a:endParaRPr lang="en-US" dirty="0"/>
          </a:p>
        </p:txBody>
      </p:sp>
    </p:spTree>
    <p:extLst>
      <p:ext uri="{BB962C8B-B14F-4D97-AF65-F5344CB8AC3E}">
        <p14:creationId xmlns:p14="http://schemas.microsoft.com/office/powerpoint/2010/main" val="3466355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3824C6-456D-4504-BEC0-33CBB22A3E3C}" type="datetimeFigureOut">
              <a:rPr lang="en-US" smtClean="0"/>
              <a:t>1/26/2021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EE07D96-13C1-4AB6-8A9E-F0E0CA1C1542}" type="slidenum">
              <a:rPr lang="en-US" smtClean="0"/>
              <a:t>‹#›</a:t>
            </a:fld>
            <a:endParaRPr lang="en-US" dirty="0"/>
          </a:p>
        </p:txBody>
      </p:sp>
    </p:spTree>
    <p:extLst>
      <p:ext uri="{BB962C8B-B14F-4D97-AF65-F5344CB8AC3E}">
        <p14:creationId xmlns:p14="http://schemas.microsoft.com/office/powerpoint/2010/main" val="1706229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53824C6-456D-4504-BEC0-33CBB22A3E3C}" type="datetimeFigureOut">
              <a:rPr lang="en-US" smtClean="0"/>
              <a:t>1/26/2021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EE07D96-13C1-4AB6-8A9E-F0E0CA1C1542}" type="slidenum">
              <a:rPr lang="en-US" smtClean="0"/>
              <a:t>‹#›</a:t>
            </a:fld>
            <a:endParaRPr lang="en-US" dirty="0"/>
          </a:p>
        </p:txBody>
      </p:sp>
    </p:spTree>
    <p:extLst>
      <p:ext uri="{BB962C8B-B14F-4D97-AF65-F5344CB8AC3E}">
        <p14:creationId xmlns:p14="http://schemas.microsoft.com/office/powerpoint/2010/main" val="4269821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53824C6-456D-4504-BEC0-33CBB22A3E3C}" type="datetimeFigureOut">
              <a:rPr lang="en-US" smtClean="0"/>
              <a:t>1/26/2021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EE07D96-13C1-4AB6-8A9E-F0E0CA1C1542}" type="slidenum">
              <a:rPr lang="en-US" smtClean="0"/>
              <a:t>‹#›</a:t>
            </a:fld>
            <a:endParaRPr lang="en-US" dirty="0"/>
          </a:p>
        </p:txBody>
      </p:sp>
    </p:spTree>
    <p:extLst>
      <p:ext uri="{BB962C8B-B14F-4D97-AF65-F5344CB8AC3E}">
        <p14:creationId xmlns:p14="http://schemas.microsoft.com/office/powerpoint/2010/main" val="2243976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18" Type="http://schemas.openxmlformats.org/officeDocument/2006/relationships/tags" Target="../tags/tag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ags" Target="../tags/tag6.xml"/><Relationship Id="rId2" Type="http://schemas.openxmlformats.org/officeDocument/2006/relationships/slideLayout" Target="../slideLayouts/slideLayout16.xml"/><Relationship Id="rId16" Type="http://schemas.openxmlformats.org/officeDocument/2006/relationships/tags" Target="../tags/tag5.xml"/><Relationship Id="rId20" Type="http://schemas.openxmlformats.org/officeDocument/2006/relationships/image" Target="../media/image1.jpe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ags" Target="../tags/tag4.xml"/><Relationship Id="rId10" Type="http://schemas.openxmlformats.org/officeDocument/2006/relationships/slideLayout" Target="../slideLayouts/slideLayout24.xml"/><Relationship Id="rId19" Type="http://schemas.openxmlformats.org/officeDocument/2006/relationships/tags" Target="../tags/tag8.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heme" Target="../theme/theme3.xml"/><Relationship Id="rId1" Type="http://schemas.openxmlformats.org/officeDocument/2006/relationships/slideLayout" Target="../slideLayouts/slideLayout27.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3824C6-456D-4504-BEC0-33CBB22A3E3C}" type="datetimeFigureOut">
              <a:rPr lang="en-US" smtClean="0"/>
              <a:t>1/26/2021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E07D96-13C1-4AB6-8A9E-F0E0CA1C1542}" type="slidenum">
              <a:rPr lang="en-US" smtClean="0"/>
              <a:t>‹#›</a:t>
            </a:fld>
            <a:endParaRPr lang="en-US" dirty="0"/>
          </a:p>
        </p:txBody>
      </p:sp>
    </p:spTree>
    <p:extLst>
      <p:ext uri="{BB962C8B-B14F-4D97-AF65-F5344CB8AC3E}">
        <p14:creationId xmlns:p14="http://schemas.microsoft.com/office/powerpoint/2010/main" val="22554329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 id="2147483674" r:id="rId13"/>
    <p:sldLayoutId id="214748367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7215D55-241D-7040-85E9-C7C454FA1D66}"/>
              </a:ext>
            </a:extLst>
          </p:cNvPr>
          <p:cNvPicPr>
            <a:picLocks noChangeAspect="1"/>
          </p:cNvPicPr>
          <p:nvPr userDrawn="1"/>
        </p:nvPicPr>
        <p:blipFill>
          <a:blip r:embed="rId20" cstate="print">
            <a:extLst>
              <a:ext uri="{28A0092B-C50C-407E-A947-70E740481C1C}">
                <a14:useLocalDpi xmlns:a14="http://schemas.microsoft.com/office/drawing/2010/main"/>
              </a:ext>
            </a:extLst>
          </a:blip>
          <a:stretch>
            <a:fillRect/>
          </a:stretch>
        </p:blipFill>
        <p:spPr>
          <a:xfrm>
            <a:off x="2" y="715"/>
            <a:ext cx="12191997" cy="6856571"/>
          </a:xfrm>
          <a:prstGeom prst="rect">
            <a:avLst/>
          </a:prstGeom>
        </p:spPr>
      </p:pic>
      <p:sp>
        <p:nvSpPr>
          <p:cNvPr id="1026" name="Title"/>
          <p:cNvSpPr>
            <a:spLocks noGrp="1" noChangeArrowheads="1"/>
          </p:cNvSpPr>
          <p:nvPr>
            <p:ph type="title"/>
            <p:custDataLst>
              <p:tags r:id="rId14"/>
            </p:custDataLst>
          </p:nvPr>
        </p:nvSpPr>
        <p:spPr bwMode="gray">
          <a:xfrm>
            <a:off x="765779" y="487680"/>
            <a:ext cx="10756116" cy="69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lnSpc>
                <a:spcPct val="114000"/>
              </a:lnSpc>
              <a:spcBef>
                <a:spcPts val="361"/>
              </a:spcBef>
            </a:pPr>
            <a:r>
              <a:rPr lang="en-US" altLang="en-US" smtClean="0"/>
              <a:t>Click to edit Master title style</a:t>
            </a:r>
            <a:endParaRPr lang="en-US" altLang="en-US" dirty="0"/>
          </a:p>
        </p:txBody>
      </p:sp>
      <p:sp>
        <p:nvSpPr>
          <p:cNvPr id="1027" name="BodyText"/>
          <p:cNvSpPr>
            <a:spLocks noGrp="1" noChangeArrowheads="1"/>
          </p:cNvSpPr>
          <p:nvPr>
            <p:ph type="body" idx="1"/>
            <p:custDataLst>
              <p:tags r:id="rId15"/>
            </p:custDataLst>
          </p:nvPr>
        </p:nvSpPr>
        <p:spPr bwMode="gray">
          <a:xfrm>
            <a:off x="765779" y="1524000"/>
            <a:ext cx="10756116" cy="4643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rmAutofit/>
          </a:body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45" name="Copyright" hidden="1"/>
          <p:cNvSpPr txBox="1">
            <a:spLocks noChangeArrowheads="1"/>
          </p:cNvSpPr>
          <p:nvPr>
            <p:custDataLst>
              <p:tags r:id="rId16"/>
            </p:custDataLst>
          </p:nvPr>
        </p:nvSpPr>
        <p:spPr bwMode="gray">
          <a:xfrm>
            <a:off x="606679" y="6534151"/>
            <a:ext cx="3678359" cy="10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b"/>
          <a:lstStyle/>
          <a:p>
            <a:pPr algn="l">
              <a:lnSpc>
                <a:spcPct val="100000"/>
              </a:lnSpc>
              <a:spcBef>
                <a:spcPct val="50000"/>
              </a:spcBef>
            </a:pPr>
            <a:r>
              <a:rPr lang="en-US" altLang="en-US" sz="800" dirty="0">
                <a:solidFill>
                  <a:srgbClr val="7C848A"/>
                </a:solidFill>
                <a:cs typeface="Arial" charset="0"/>
              </a:rPr>
              <a:t>© 2012 Marsh &amp; McLennan Agency, LLC</a:t>
            </a:r>
            <a:endParaRPr lang="en-US" altLang="en-US" sz="800" dirty="0">
              <a:solidFill>
                <a:srgbClr val="7C848A"/>
              </a:solidFill>
            </a:endParaRPr>
          </a:p>
        </p:txBody>
      </p:sp>
      <p:sp>
        <p:nvSpPr>
          <p:cNvPr id="1049" name="SlideNumber"/>
          <p:cNvSpPr>
            <a:spLocks noGrp="1" noChangeArrowheads="1"/>
          </p:cNvSpPr>
          <p:nvPr>
            <p:ph type="sldNum" sz="quarter" idx="4"/>
            <p:custDataLst>
              <p:tags r:id="rId17"/>
            </p:custDataLst>
          </p:nvPr>
        </p:nvSpPr>
        <p:spPr bwMode="gray">
          <a:xfrm>
            <a:off x="11358734" y="6502565"/>
            <a:ext cx="254805"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r">
              <a:lnSpc>
                <a:spcPct val="100000"/>
              </a:lnSpc>
              <a:defRPr sz="800" baseline="0">
                <a:solidFill>
                  <a:schemeClr val="tx2"/>
                </a:solidFill>
              </a:defRPr>
            </a:lvl1pPr>
          </a:lstStyle>
          <a:p>
            <a:fld id="{C5FB65BA-10F3-495F-A5EA-28E2F14FDA6C}" type="slidenum">
              <a:rPr lang="en-US" altLang="en-US" smtClean="0"/>
              <a:pPr/>
              <a:t>‹#›</a:t>
            </a:fld>
            <a:endParaRPr lang="en-US" altLang="en-US" dirty="0"/>
          </a:p>
        </p:txBody>
      </p:sp>
      <p:sp>
        <p:nvSpPr>
          <p:cNvPr id="1052" name="Date" hidden="1"/>
          <p:cNvSpPr>
            <a:spLocks noGrp="1" noChangeArrowheads="1"/>
          </p:cNvSpPr>
          <p:nvPr>
            <p:ph type="dt" sz="half" idx="2"/>
            <p:custDataLst>
              <p:tags r:id="rId18"/>
            </p:custDataLst>
          </p:nvPr>
        </p:nvSpPr>
        <p:spPr bwMode="gray">
          <a:xfrm>
            <a:off x="5411726" y="6517403"/>
            <a:ext cx="1370567"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nSpc>
                <a:spcPct val="100000"/>
              </a:lnSpc>
              <a:spcBef>
                <a:spcPct val="50000"/>
              </a:spcBef>
              <a:defRPr sz="800">
                <a:solidFill>
                  <a:srgbClr val="7C848A"/>
                </a:solidFill>
                <a:cs typeface="Arial" charset="0"/>
              </a:defRPr>
            </a:lvl1pPr>
          </a:lstStyle>
          <a:p>
            <a:fld id="{8F5BAE85-A7E6-4DF9-A00D-7FF728E52247}" type="datetime4">
              <a:rPr lang="en-US" altLang="en-US" smtClean="0"/>
              <a:t>January 26, 2021</a:t>
            </a:fld>
            <a:endParaRPr lang="en-US" altLang="en-US" dirty="0"/>
          </a:p>
        </p:txBody>
      </p:sp>
      <p:sp>
        <p:nvSpPr>
          <p:cNvPr id="1059" name="Business"/>
          <p:cNvSpPr txBox="1">
            <a:spLocks noChangeArrowheads="1"/>
          </p:cNvSpPr>
          <p:nvPr>
            <p:custDataLst>
              <p:tags r:id="rId19"/>
            </p:custDataLst>
          </p:nvPr>
        </p:nvSpPr>
        <p:spPr bwMode="gray">
          <a:xfrm>
            <a:off x="576449" y="6524075"/>
            <a:ext cx="3668283" cy="10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b"/>
          <a:lstStyle/>
          <a:p>
            <a:pPr algn="l">
              <a:lnSpc>
                <a:spcPct val="100000"/>
              </a:lnSpc>
              <a:spcBef>
                <a:spcPct val="50000"/>
              </a:spcBef>
            </a:pPr>
            <a:r>
              <a:rPr lang="en-US" altLang="en-US" sz="800" dirty="0">
                <a:solidFill>
                  <a:schemeClr val="tx2"/>
                </a:solidFill>
              </a:rPr>
              <a:t>Marsh &amp; McLennan </a:t>
            </a:r>
            <a:r>
              <a:rPr lang="en-US" altLang="en-US" sz="800" dirty="0" smtClean="0">
                <a:solidFill>
                  <a:schemeClr val="tx2"/>
                </a:solidFill>
              </a:rPr>
              <a:t>Insurance</a:t>
            </a:r>
            <a:r>
              <a:rPr lang="en-US" altLang="en-US" sz="800" baseline="0" dirty="0" smtClean="0">
                <a:solidFill>
                  <a:schemeClr val="tx2"/>
                </a:solidFill>
              </a:rPr>
              <a:t> Agency</a:t>
            </a:r>
            <a:r>
              <a:rPr lang="en-US" altLang="en-US" sz="800" dirty="0" smtClean="0">
                <a:solidFill>
                  <a:schemeClr val="tx2"/>
                </a:solidFill>
              </a:rPr>
              <a:t> LLC</a:t>
            </a:r>
            <a:r>
              <a:rPr lang="en-US" altLang="en-US" sz="800" baseline="0" dirty="0" smtClean="0">
                <a:solidFill>
                  <a:schemeClr val="tx2"/>
                </a:solidFill>
              </a:rPr>
              <a:t> </a:t>
            </a:r>
            <a:endParaRPr lang="en-US" altLang="en-US" sz="800" dirty="0">
              <a:solidFill>
                <a:schemeClr val="tx2"/>
              </a:solidFill>
            </a:endParaRPr>
          </a:p>
        </p:txBody>
      </p:sp>
    </p:spTree>
    <p:extLst>
      <p:ext uri="{BB962C8B-B14F-4D97-AF65-F5344CB8AC3E}">
        <p14:creationId xmlns:p14="http://schemas.microsoft.com/office/powerpoint/2010/main" val="22553147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par>
    </p:tnLst>
  </p:timing>
  <p:hf hdr="0" ftr="0" dt="0"/>
  <p:txStyles>
    <p:titleStyle>
      <a:lvl1pPr algn="l" rtl="0" eaLnBrk="1" fontAlgn="base" hangingPunct="1">
        <a:lnSpc>
          <a:spcPct val="83000"/>
        </a:lnSpc>
        <a:spcBef>
          <a:spcPts val="0"/>
        </a:spcBef>
        <a:spcAft>
          <a:spcPct val="0"/>
        </a:spcAft>
        <a:defRPr kumimoji="0" lang="en-US" altLang="en-US" sz="3733" b="0" i="0" u="none" strike="noStrike" kern="0" cap="none" spc="0" normalizeH="0" baseline="0" smtClean="0">
          <a:ln>
            <a:noFill/>
          </a:ln>
          <a:solidFill>
            <a:schemeClr val="accent1"/>
          </a:solidFill>
          <a:effectLst/>
          <a:uLnTx/>
          <a:uFillTx/>
          <a:latin typeface="+mj-lt"/>
          <a:ea typeface="+mj-ea"/>
          <a:cs typeface="+mj-cs"/>
        </a:defRPr>
      </a:lvl1pPr>
      <a:lvl2pPr algn="l" rtl="0" eaLnBrk="1" fontAlgn="base" hangingPunct="1">
        <a:lnSpc>
          <a:spcPct val="83000"/>
        </a:lnSpc>
        <a:spcBef>
          <a:spcPct val="0"/>
        </a:spcBef>
        <a:spcAft>
          <a:spcPct val="0"/>
        </a:spcAft>
        <a:defRPr sz="2400">
          <a:solidFill>
            <a:schemeClr val="accent1"/>
          </a:solidFill>
          <a:latin typeface="Arial" charset="0"/>
        </a:defRPr>
      </a:lvl2pPr>
      <a:lvl3pPr algn="l" rtl="0" eaLnBrk="1" fontAlgn="base" hangingPunct="1">
        <a:lnSpc>
          <a:spcPct val="83000"/>
        </a:lnSpc>
        <a:spcBef>
          <a:spcPct val="0"/>
        </a:spcBef>
        <a:spcAft>
          <a:spcPct val="0"/>
        </a:spcAft>
        <a:defRPr sz="2400">
          <a:solidFill>
            <a:schemeClr val="accent1"/>
          </a:solidFill>
          <a:latin typeface="Arial" charset="0"/>
        </a:defRPr>
      </a:lvl3pPr>
      <a:lvl4pPr algn="l" rtl="0" eaLnBrk="1" fontAlgn="base" hangingPunct="1">
        <a:lnSpc>
          <a:spcPct val="83000"/>
        </a:lnSpc>
        <a:spcBef>
          <a:spcPct val="0"/>
        </a:spcBef>
        <a:spcAft>
          <a:spcPct val="0"/>
        </a:spcAft>
        <a:defRPr sz="2400">
          <a:solidFill>
            <a:schemeClr val="accent1"/>
          </a:solidFill>
          <a:latin typeface="Arial" charset="0"/>
        </a:defRPr>
      </a:lvl4pPr>
      <a:lvl5pPr algn="l" rtl="0" eaLnBrk="1" fontAlgn="base" hangingPunct="1">
        <a:lnSpc>
          <a:spcPct val="83000"/>
        </a:lnSpc>
        <a:spcBef>
          <a:spcPct val="0"/>
        </a:spcBef>
        <a:spcAft>
          <a:spcPct val="0"/>
        </a:spcAft>
        <a:defRPr sz="2400">
          <a:solidFill>
            <a:schemeClr val="accent1"/>
          </a:solidFill>
          <a:latin typeface="Arial" charset="0"/>
        </a:defRPr>
      </a:lvl5pPr>
      <a:lvl6pPr marL="529059" algn="l" rtl="0" eaLnBrk="1" fontAlgn="base" hangingPunct="1">
        <a:lnSpc>
          <a:spcPct val="83000"/>
        </a:lnSpc>
        <a:spcBef>
          <a:spcPct val="0"/>
        </a:spcBef>
        <a:spcAft>
          <a:spcPct val="0"/>
        </a:spcAft>
        <a:defRPr sz="2400">
          <a:solidFill>
            <a:schemeClr val="accent1"/>
          </a:solidFill>
          <a:latin typeface="Arial" charset="0"/>
        </a:defRPr>
      </a:lvl6pPr>
      <a:lvl7pPr marL="1058118" algn="l" rtl="0" eaLnBrk="1" fontAlgn="base" hangingPunct="1">
        <a:lnSpc>
          <a:spcPct val="83000"/>
        </a:lnSpc>
        <a:spcBef>
          <a:spcPct val="0"/>
        </a:spcBef>
        <a:spcAft>
          <a:spcPct val="0"/>
        </a:spcAft>
        <a:defRPr sz="2400">
          <a:solidFill>
            <a:schemeClr val="accent1"/>
          </a:solidFill>
          <a:latin typeface="Arial" charset="0"/>
        </a:defRPr>
      </a:lvl7pPr>
      <a:lvl8pPr marL="1587176" algn="l" rtl="0" eaLnBrk="1" fontAlgn="base" hangingPunct="1">
        <a:lnSpc>
          <a:spcPct val="83000"/>
        </a:lnSpc>
        <a:spcBef>
          <a:spcPct val="0"/>
        </a:spcBef>
        <a:spcAft>
          <a:spcPct val="0"/>
        </a:spcAft>
        <a:defRPr sz="2400">
          <a:solidFill>
            <a:schemeClr val="accent1"/>
          </a:solidFill>
          <a:latin typeface="Arial" charset="0"/>
        </a:defRPr>
      </a:lvl8pPr>
      <a:lvl9pPr marL="2116235" algn="l" rtl="0" eaLnBrk="1" fontAlgn="base" hangingPunct="1">
        <a:lnSpc>
          <a:spcPct val="83000"/>
        </a:lnSpc>
        <a:spcBef>
          <a:spcPct val="0"/>
        </a:spcBef>
        <a:spcAft>
          <a:spcPct val="0"/>
        </a:spcAft>
        <a:defRPr sz="2400">
          <a:solidFill>
            <a:schemeClr val="accent1"/>
          </a:solidFill>
          <a:latin typeface="Arial" charset="0"/>
        </a:defRPr>
      </a:lvl9pPr>
    </p:titleStyle>
    <p:bodyStyle>
      <a:lvl1pPr marL="10584" indent="0" algn="l" rtl="0" eaLnBrk="1" fontAlgn="base" hangingPunct="1">
        <a:lnSpc>
          <a:spcPct val="100000"/>
        </a:lnSpc>
        <a:spcBef>
          <a:spcPts val="1811"/>
        </a:spcBef>
        <a:spcAft>
          <a:spcPct val="0"/>
        </a:spcAft>
        <a:buFont typeface="System Font Regular"/>
        <a:buChar char="​"/>
        <a:tabLst/>
        <a:defRPr sz="2400">
          <a:solidFill>
            <a:schemeClr val="tx2"/>
          </a:solidFill>
          <a:latin typeface="+mn-lt"/>
          <a:ea typeface="+mn-ea"/>
          <a:cs typeface="+mn-cs"/>
        </a:defRPr>
      </a:lvl1pPr>
      <a:lvl2pPr marL="321725" indent="-321725" algn="l" rtl="0" eaLnBrk="1" fontAlgn="base" hangingPunct="1">
        <a:lnSpc>
          <a:spcPct val="100000"/>
        </a:lnSpc>
        <a:spcBef>
          <a:spcPts val="1811"/>
        </a:spcBef>
        <a:spcAft>
          <a:spcPct val="0"/>
        </a:spcAft>
        <a:buFont typeface="Arial" panose="020B0604020202020204" pitchFamily="34" charset="0"/>
        <a:buChar char="•"/>
        <a:tabLst/>
        <a:defRPr sz="2133">
          <a:solidFill>
            <a:schemeClr val="tx2"/>
          </a:solidFill>
          <a:latin typeface="+mn-lt"/>
          <a:ea typeface="+mn-ea"/>
        </a:defRPr>
      </a:lvl2pPr>
      <a:lvl3pPr marL="766214" indent="-304792" algn="l" rtl="0" eaLnBrk="1" fontAlgn="base" hangingPunct="1">
        <a:lnSpc>
          <a:spcPct val="100000"/>
        </a:lnSpc>
        <a:spcBef>
          <a:spcPts val="1811"/>
        </a:spcBef>
        <a:spcAft>
          <a:spcPct val="0"/>
        </a:spcAft>
        <a:buFont typeface="System Font Regular"/>
        <a:buChar char="–"/>
        <a:tabLst/>
        <a:defRPr sz="2133">
          <a:solidFill>
            <a:schemeClr val="tx2"/>
          </a:solidFill>
          <a:latin typeface="+mn-lt"/>
          <a:ea typeface="+mn-ea"/>
        </a:defRPr>
      </a:lvl3pPr>
      <a:lvl4pPr marL="1221287" indent="-306910" algn="l" rtl="0" eaLnBrk="1" fontAlgn="base" hangingPunct="1">
        <a:lnSpc>
          <a:spcPct val="100000"/>
        </a:lnSpc>
        <a:spcBef>
          <a:spcPts val="1811"/>
        </a:spcBef>
        <a:spcAft>
          <a:spcPct val="0"/>
        </a:spcAft>
        <a:buFont typeface="Courier New" panose="02070309020205020404" pitchFamily="49" charset="0"/>
        <a:buChar char="o"/>
        <a:tabLst/>
        <a:defRPr sz="2133">
          <a:solidFill>
            <a:schemeClr val="tx2"/>
          </a:solidFill>
          <a:latin typeface="+mn-lt"/>
          <a:ea typeface="+mn-ea"/>
        </a:defRPr>
      </a:lvl4pPr>
      <a:lvl5pPr marL="1676358" indent="-205312" algn="l" rtl="0" eaLnBrk="1" fontAlgn="base" hangingPunct="1">
        <a:lnSpc>
          <a:spcPct val="100000"/>
        </a:lnSpc>
        <a:spcBef>
          <a:spcPts val="1811"/>
        </a:spcBef>
        <a:spcAft>
          <a:spcPct val="0"/>
        </a:spcAft>
        <a:buFont typeface="Wingdings" panose="05000000000000000000" pitchFamily="2" charset="2"/>
        <a:buChar char=""/>
        <a:defRPr sz="2133">
          <a:solidFill>
            <a:schemeClr val="tx2"/>
          </a:solidFill>
          <a:latin typeface="+mn-lt"/>
          <a:ea typeface="+mn-ea"/>
        </a:defRPr>
      </a:lvl5pPr>
      <a:lvl6pPr marL="1734137" indent="-205746" algn="l" rtl="0" eaLnBrk="1" fontAlgn="base" hangingPunct="1">
        <a:spcBef>
          <a:spcPct val="20000"/>
        </a:spcBef>
        <a:spcAft>
          <a:spcPct val="0"/>
        </a:spcAft>
        <a:buFont typeface="Arial" charset="0"/>
        <a:buChar char="-"/>
        <a:defRPr sz="2267">
          <a:solidFill>
            <a:schemeClr val="tx1"/>
          </a:solidFill>
          <a:latin typeface="+mn-lt"/>
          <a:ea typeface="+mn-ea"/>
        </a:defRPr>
      </a:lvl6pPr>
      <a:lvl7pPr marL="2263195" indent="-205746" algn="l" rtl="0" eaLnBrk="1" fontAlgn="base" hangingPunct="1">
        <a:spcBef>
          <a:spcPct val="20000"/>
        </a:spcBef>
        <a:spcAft>
          <a:spcPct val="0"/>
        </a:spcAft>
        <a:buFont typeface="Arial" charset="0"/>
        <a:buChar char="-"/>
        <a:defRPr sz="2267">
          <a:solidFill>
            <a:schemeClr val="tx1"/>
          </a:solidFill>
          <a:latin typeface="+mn-lt"/>
          <a:ea typeface="+mn-ea"/>
        </a:defRPr>
      </a:lvl7pPr>
      <a:lvl8pPr marL="2792254" indent="-205746" algn="l" rtl="0" eaLnBrk="1" fontAlgn="base" hangingPunct="1">
        <a:spcBef>
          <a:spcPct val="20000"/>
        </a:spcBef>
        <a:spcAft>
          <a:spcPct val="0"/>
        </a:spcAft>
        <a:buFont typeface="Arial" charset="0"/>
        <a:buChar char="-"/>
        <a:defRPr sz="2267">
          <a:solidFill>
            <a:schemeClr val="tx1"/>
          </a:solidFill>
          <a:latin typeface="+mn-lt"/>
          <a:ea typeface="+mn-ea"/>
        </a:defRPr>
      </a:lvl8pPr>
      <a:lvl9pPr marL="3321313" indent="-205746" algn="l" rtl="0" eaLnBrk="1" fontAlgn="base" hangingPunct="1">
        <a:spcBef>
          <a:spcPct val="20000"/>
        </a:spcBef>
        <a:spcAft>
          <a:spcPct val="0"/>
        </a:spcAft>
        <a:buFont typeface="Arial" charset="0"/>
        <a:buChar char="-"/>
        <a:defRPr sz="2267">
          <a:solidFill>
            <a:schemeClr val="tx1"/>
          </a:solidFill>
          <a:latin typeface="+mn-lt"/>
          <a:ea typeface="+mn-ea"/>
        </a:defRPr>
      </a:lvl9pPr>
    </p:bodyStyle>
    <p:otherStyle>
      <a:defPPr>
        <a:defRPr lang="en-US"/>
      </a:defPPr>
      <a:lvl1pPr marL="0" algn="l" defTabSz="1058118" rtl="0" eaLnBrk="1" latinLnBrk="0" hangingPunct="1">
        <a:defRPr sz="2133" kern="1200">
          <a:solidFill>
            <a:schemeClr val="tx1"/>
          </a:solidFill>
          <a:latin typeface="+mn-lt"/>
          <a:ea typeface="+mn-ea"/>
          <a:cs typeface="+mn-cs"/>
        </a:defRPr>
      </a:lvl1pPr>
      <a:lvl2pPr marL="529059" algn="l" defTabSz="1058118" rtl="0" eaLnBrk="1" latinLnBrk="0" hangingPunct="1">
        <a:defRPr sz="2133" kern="1200">
          <a:solidFill>
            <a:schemeClr val="tx1"/>
          </a:solidFill>
          <a:latin typeface="+mn-lt"/>
          <a:ea typeface="+mn-ea"/>
          <a:cs typeface="+mn-cs"/>
        </a:defRPr>
      </a:lvl2pPr>
      <a:lvl3pPr marL="1058118" algn="l" defTabSz="1058118" rtl="0" eaLnBrk="1" latinLnBrk="0" hangingPunct="1">
        <a:defRPr sz="2133" kern="1200">
          <a:solidFill>
            <a:schemeClr val="tx1"/>
          </a:solidFill>
          <a:latin typeface="+mn-lt"/>
          <a:ea typeface="+mn-ea"/>
          <a:cs typeface="+mn-cs"/>
        </a:defRPr>
      </a:lvl3pPr>
      <a:lvl4pPr marL="1587176" algn="l" defTabSz="1058118" rtl="0" eaLnBrk="1" latinLnBrk="0" hangingPunct="1">
        <a:defRPr sz="2133" kern="1200">
          <a:solidFill>
            <a:schemeClr val="tx1"/>
          </a:solidFill>
          <a:latin typeface="+mn-lt"/>
          <a:ea typeface="+mn-ea"/>
          <a:cs typeface="+mn-cs"/>
        </a:defRPr>
      </a:lvl4pPr>
      <a:lvl5pPr marL="2116235" algn="l" defTabSz="1058118" rtl="0" eaLnBrk="1" latinLnBrk="0" hangingPunct="1">
        <a:defRPr sz="2133" kern="1200">
          <a:solidFill>
            <a:schemeClr val="tx1"/>
          </a:solidFill>
          <a:latin typeface="+mn-lt"/>
          <a:ea typeface="+mn-ea"/>
          <a:cs typeface="+mn-cs"/>
        </a:defRPr>
      </a:lvl5pPr>
      <a:lvl6pPr marL="2645293" algn="l" defTabSz="1058118" rtl="0" eaLnBrk="1" latinLnBrk="0" hangingPunct="1">
        <a:defRPr sz="2133" kern="1200">
          <a:solidFill>
            <a:schemeClr val="tx1"/>
          </a:solidFill>
          <a:latin typeface="+mn-lt"/>
          <a:ea typeface="+mn-ea"/>
          <a:cs typeface="+mn-cs"/>
        </a:defRPr>
      </a:lvl6pPr>
      <a:lvl7pPr marL="3174351" algn="l" defTabSz="1058118" rtl="0" eaLnBrk="1" latinLnBrk="0" hangingPunct="1">
        <a:defRPr sz="2133" kern="1200">
          <a:solidFill>
            <a:schemeClr val="tx1"/>
          </a:solidFill>
          <a:latin typeface="+mn-lt"/>
          <a:ea typeface="+mn-ea"/>
          <a:cs typeface="+mn-cs"/>
        </a:defRPr>
      </a:lvl7pPr>
      <a:lvl8pPr marL="3703410" algn="l" defTabSz="1058118" rtl="0" eaLnBrk="1" latinLnBrk="0" hangingPunct="1">
        <a:defRPr sz="2133" kern="1200">
          <a:solidFill>
            <a:schemeClr val="tx1"/>
          </a:solidFill>
          <a:latin typeface="+mn-lt"/>
          <a:ea typeface="+mn-ea"/>
          <a:cs typeface="+mn-cs"/>
        </a:defRPr>
      </a:lvl8pPr>
      <a:lvl9pPr marL="4232469" algn="l" defTabSz="1058118" rtl="0" eaLnBrk="1" latinLnBrk="0" hangingPunct="1">
        <a:defRPr sz="21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cNvSpPr>
            <a:spLocks noGrp="1" noChangeArrowheads="1"/>
          </p:cNvSpPr>
          <p:nvPr>
            <p:ph type="title"/>
            <p:custDataLst>
              <p:tags r:id="rId3"/>
            </p:custDataLst>
          </p:nvPr>
        </p:nvSpPr>
        <p:spPr bwMode="gray">
          <a:xfrm>
            <a:off x="765779" y="916619"/>
            <a:ext cx="10756116" cy="912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noAutofit/>
          </a:bodyPr>
          <a:lstStyle/>
          <a:p>
            <a:pPr lvl="0">
              <a:lnSpc>
                <a:spcPct val="114000"/>
              </a:lnSpc>
              <a:spcBef>
                <a:spcPts val="361"/>
              </a:spcBef>
            </a:pPr>
            <a:r>
              <a:rPr lang="en-US" altLang="en-US" dirty="0"/>
              <a:t>Click to edit Master title style</a:t>
            </a:r>
          </a:p>
        </p:txBody>
      </p:sp>
      <p:sp>
        <p:nvSpPr>
          <p:cNvPr id="1027" name="BodyText"/>
          <p:cNvSpPr>
            <a:spLocks noGrp="1" noChangeArrowheads="1"/>
          </p:cNvSpPr>
          <p:nvPr>
            <p:ph type="body" idx="1"/>
            <p:custDataLst>
              <p:tags r:id="rId4"/>
            </p:custDataLst>
          </p:nvPr>
        </p:nvSpPr>
        <p:spPr bwMode="gray">
          <a:xfrm>
            <a:off x="765779" y="1828800"/>
            <a:ext cx="10756116" cy="4643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45" name="Copyright" hidden="1"/>
          <p:cNvSpPr txBox="1">
            <a:spLocks noChangeArrowheads="1"/>
          </p:cNvSpPr>
          <p:nvPr>
            <p:custDataLst>
              <p:tags r:id="rId5"/>
            </p:custDataLst>
          </p:nvPr>
        </p:nvSpPr>
        <p:spPr bwMode="gray">
          <a:xfrm>
            <a:off x="606679" y="6534151"/>
            <a:ext cx="3678359" cy="10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b"/>
          <a:lstStyle/>
          <a:p>
            <a:pPr algn="l">
              <a:lnSpc>
                <a:spcPct val="100000"/>
              </a:lnSpc>
              <a:spcBef>
                <a:spcPct val="50000"/>
              </a:spcBef>
            </a:pPr>
            <a:r>
              <a:rPr lang="en-US" altLang="en-US" sz="800" dirty="0">
                <a:solidFill>
                  <a:srgbClr val="7C848A"/>
                </a:solidFill>
                <a:cs typeface="Arial" charset="0"/>
              </a:rPr>
              <a:t>© 2012 Marsh &amp; McLennan Agency, LLC</a:t>
            </a:r>
            <a:endParaRPr lang="en-US" altLang="en-US" sz="800" dirty="0">
              <a:solidFill>
                <a:srgbClr val="7C848A"/>
              </a:solidFill>
            </a:endParaRPr>
          </a:p>
        </p:txBody>
      </p:sp>
      <p:sp>
        <p:nvSpPr>
          <p:cNvPr id="1052" name="Date" hidden="1"/>
          <p:cNvSpPr>
            <a:spLocks noGrp="1" noChangeArrowheads="1"/>
          </p:cNvSpPr>
          <p:nvPr>
            <p:ph type="dt" sz="half" idx="2"/>
            <p:custDataLst>
              <p:tags r:id="rId6"/>
            </p:custDataLst>
          </p:nvPr>
        </p:nvSpPr>
        <p:spPr bwMode="gray">
          <a:xfrm>
            <a:off x="5411726" y="6517403"/>
            <a:ext cx="1370567"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nSpc>
                <a:spcPct val="100000"/>
              </a:lnSpc>
              <a:spcBef>
                <a:spcPct val="50000"/>
              </a:spcBef>
              <a:defRPr sz="800">
                <a:solidFill>
                  <a:srgbClr val="7C848A"/>
                </a:solidFill>
                <a:cs typeface="Arial" charset="0"/>
              </a:defRPr>
            </a:lvl1pPr>
          </a:lstStyle>
          <a:p>
            <a:fld id="{D200D4EE-3B1B-499B-BA64-790AF9F081E3}" type="datetime4">
              <a:rPr lang="en-US" altLang="en-US"/>
              <a:pPr/>
              <a:t>January 26, 2021</a:t>
            </a:fld>
            <a:endParaRPr lang="en-US" altLang="en-US" dirty="0"/>
          </a:p>
        </p:txBody>
      </p:sp>
    </p:spTree>
    <p:extLst>
      <p:ext uri="{BB962C8B-B14F-4D97-AF65-F5344CB8AC3E}">
        <p14:creationId xmlns:p14="http://schemas.microsoft.com/office/powerpoint/2010/main" val="2281273682"/>
      </p:ext>
    </p:extLst>
  </p:cSld>
  <p:clrMap bg1="lt1" tx1="dk1" bg2="lt2" tx2="dk2" accent1="accent1" accent2="accent2" accent3="accent3" accent4="accent4" accent5="accent5" accent6="accent6" hlink="hlink" folHlink="folHlink"/>
  <p:sldLayoutIdLst>
    <p:sldLayoutId id="2147483677" r:id="rId1"/>
  </p:sldLayoutIdLst>
  <p:hf hdr="0" ftr="0"/>
  <p:txStyles>
    <p:titleStyle>
      <a:lvl1pPr algn="l" rtl="0" eaLnBrk="1" fontAlgn="base" hangingPunct="1">
        <a:lnSpc>
          <a:spcPct val="83000"/>
        </a:lnSpc>
        <a:spcBef>
          <a:spcPts val="0"/>
        </a:spcBef>
        <a:spcAft>
          <a:spcPct val="0"/>
        </a:spcAft>
        <a:defRPr kumimoji="0" lang="en-US" altLang="en-US" sz="4800" b="0" i="0" u="none" strike="noStrike" kern="0" cap="none" spc="0" normalizeH="0" baseline="0" smtClean="0">
          <a:ln>
            <a:noFill/>
          </a:ln>
          <a:solidFill>
            <a:schemeClr val="accent1"/>
          </a:solidFill>
          <a:effectLst/>
          <a:uLnTx/>
          <a:uFillTx/>
          <a:latin typeface="+mj-lt"/>
          <a:ea typeface="+mj-ea"/>
          <a:cs typeface="+mj-cs"/>
        </a:defRPr>
      </a:lvl1pPr>
      <a:lvl2pPr algn="l" rtl="0" eaLnBrk="1" fontAlgn="base" hangingPunct="1">
        <a:lnSpc>
          <a:spcPct val="83000"/>
        </a:lnSpc>
        <a:spcBef>
          <a:spcPct val="0"/>
        </a:spcBef>
        <a:spcAft>
          <a:spcPct val="0"/>
        </a:spcAft>
        <a:defRPr sz="2400">
          <a:solidFill>
            <a:schemeClr val="accent1"/>
          </a:solidFill>
          <a:latin typeface="Arial" charset="0"/>
        </a:defRPr>
      </a:lvl2pPr>
      <a:lvl3pPr algn="l" rtl="0" eaLnBrk="1" fontAlgn="base" hangingPunct="1">
        <a:lnSpc>
          <a:spcPct val="83000"/>
        </a:lnSpc>
        <a:spcBef>
          <a:spcPct val="0"/>
        </a:spcBef>
        <a:spcAft>
          <a:spcPct val="0"/>
        </a:spcAft>
        <a:defRPr sz="2400">
          <a:solidFill>
            <a:schemeClr val="accent1"/>
          </a:solidFill>
          <a:latin typeface="Arial" charset="0"/>
        </a:defRPr>
      </a:lvl3pPr>
      <a:lvl4pPr algn="l" rtl="0" eaLnBrk="1" fontAlgn="base" hangingPunct="1">
        <a:lnSpc>
          <a:spcPct val="83000"/>
        </a:lnSpc>
        <a:spcBef>
          <a:spcPct val="0"/>
        </a:spcBef>
        <a:spcAft>
          <a:spcPct val="0"/>
        </a:spcAft>
        <a:defRPr sz="2400">
          <a:solidFill>
            <a:schemeClr val="accent1"/>
          </a:solidFill>
          <a:latin typeface="Arial" charset="0"/>
        </a:defRPr>
      </a:lvl4pPr>
      <a:lvl5pPr algn="l" rtl="0" eaLnBrk="1" fontAlgn="base" hangingPunct="1">
        <a:lnSpc>
          <a:spcPct val="83000"/>
        </a:lnSpc>
        <a:spcBef>
          <a:spcPct val="0"/>
        </a:spcBef>
        <a:spcAft>
          <a:spcPct val="0"/>
        </a:spcAft>
        <a:defRPr sz="2400">
          <a:solidFill>
            <a:schemeClr val="accent1"/>
          </a:solidFill>
          <a:latin typeface="Arial" charset="0"/>
        </a:defRPr>
      </a:lvl5pPr>
      <a:lvl6pPr marL="529059" algn="l" rtl="0" eaLnBrk="1" fontAlgn="base" hangingPunct="1">
        <a:lnSpc>
          <a:spcPct val="83000"/>
        </a:lnSpc>
        <a:spcBef>
          <a:spcPct val="0"/>
        </a:spcBef>
        <a:spcAft>
          <a:spcPct val="0"/>
        </a:spcAft>
        <a:defRPr sz="2400">
          <a:solidFill>
            <a:schemeClr val="accent1"/>
          </a:solidFill>
          <a:latin typeface="Arial" charset="0"/>
        </a:defRPr>
      </a:lvl6pPr>
      <a:lvl7pPr marL="1058118" algn="l" rtl="0" eaLnBrk="1" fontAlgn="base" hangingPunct="1">
        <a:lnSpc>
          <a:spcPct val="83000"/>
        </a:lnSpc>
        <a:spcBef>
          <a:spcPct val="0"/>
        </a:spcBef>
        <a:spcAft>
          <a:spcPct val="0"/>
        </a:spcAft>
        <a:defRPr sz="2400">
          <a:solidFill>
            <a:schemeClr val="accent1"/>
          </a:solidFill>
          <a:latin typeface="Arial" charset="0"/>
        </a:defRPr>
      </a:lvl7pPr>
      <a:lvl8pPr marL="1587176" algn="l" rtl="0" eaLnBrk="1" fontAlgn="base" hangingPunct="1">
        <a:lnSpc>
          <a:spcPct val="83000"/>
        </a:lnSpc>
        <a:spcBef>
          <a:spcPct val="0"/>
        </a:spcBef>
        <a:spcAft>
          <a:spcPct val="0"/>
        </a:spcAft>
        <a:defRPr sz="2400">
          <a:solidFill>
            <a:schemeClr val="accent1"/>
          </a:solidFill>
          <a:latin typeface="Arial" charset="0"/>
        </a:defRPr>
      </a:lvl8pPr>
      <a:lvl9pPr marL="2116235" algn="l" rtl="0" eaLnBrk="1" fontAlgn="base" hangingPunct="1">
        <a:lnSpc>
          <a:spcPct val="83000"/>
        </a:lnSpc>
        <a:spcBef>
          <a:spcPct val="0"/>
        </a:spcBef>
        <a:spcAft>
          <a:spcPct val="0"/>
        </a:spcAft>
        <a:defRPr sz="2400">
          <a:solidFill>
            <a:schemeClr val="accent1"/>
          </a:solidFill>
          <a:latin typeface="Arial" charset="0"/>
        </a:defRPr>
      </a:lvl9pPr>
    </p:titleStyle>
    <p:bodyStyle>
      <a:lvl1pPr marL="6351" indent="0" algn="l" rtl="0" eaLnBrk="1" fontAlgn="base" hangingPunct="1">
        <a:lnSpc>
          <a:spcPct val="100000"/>
        </a:lnSpc>
        <a:spcBef>
          <a:spcPts val="1811"/>
        </a:spcBef>
        <a:spcAft>
          <a:spcPct val="0"/>
        </a:spcAft>
        <a:buFont typeface="System Font Regular"/>
        <a:buChar char="​"/>
        <a:tabLst/>
        <a:defRPr sz="3200">
          <a:solidFill>
            <a:schemeClr val="tx2"/>
          </a:solidFill>
          <a:latin typeface="+mn-lt"/>
          <a:ea typeface="+mn-ea"/>
          <a:cs typeface="+mn-cs"/>
        </a:defRPr>
      </a:lvl1pPr>
      <a:lvl2pPr marL="321725" indent="-321725" algn="l" rtl="0" eaLnBrk="1" fontAlgn="base" hangingPunct="1">
        <a:lnSpc>
          <a:spcPct val="100000"/>
        </a:lnSpc>
        <a:spcBef>
          <a:spcPts val="1811"/>
        </a:spcBef>
        <a:spcAft>
          <a:spcPct val="0"/>
        </a:spcAft>
        <a:buFont typeface="Arial" panose="020B0604020202020204" pitchFamily="34" charset="0"/>
        <a:buChar char="•"/>
        <a:tabLst/>
        <a:defRPr sz="2133">
          <a:solidFill>
            <a:schemeClr val="tx2"/>
          </a:solidFill>
          <a:latin typeface="+mn-lt"/>
          <a:ea typeface="+mn-ea"/>
        </a:defRPr>
      </a:lvl2pPr>
      <a:lvl3pPr marL="766214" indent="-304792" algn="l" rtl="0" eaLnBrk="1" fontAlgn="base" hangingPunct="1">
        <a:lnSpc>
          <a:spcPct val="100000"/>
        </a:lnSpc>
        <a:spcBef>
          <a:spcPts val="1811"/>
        </a:spcBef>
        <a:spcAft>
          <a:spcPct val="0"/>
        </a:spcAft>
        <a:buFont typeface="System Font Regular"/>
        <a:buChar char="–"/>
        <a:tabLst/>
        <a:defRPr sz="2133">
          <a:solidFill>
            <a:schemeClr val="tx2"/>
          </a:solidFill>
          <a:latin typeface="+mn-lt"/>
          <a:ea typeface="+mn-ea"/>
        </a:defRPr>
      </a:lvl3pPr>
      <a:lvl4pPr marL="1221287" indent="-306910" algn="l" rtl="0" eaLnBrk="1" fontAlgn="base" hangingPunct="1">
        <a:lnSpc>
          <a:spcPct val="100000"/>
        </a:lnSpc>
        <a:spcBef>
          <a:spcPts val="1811"/>
        </a:spcBef>
        <a:spcAft>
          <a:spcPct val="0"/>
        </a:spcAft>
        <a:buFont typeface="Courier New" panose="02070309020205020404" pitchFamily="49" charset="0"/>
        <a:buChar char="o"/>
        <a:tabLst/>
        <a:defRPr sz="2133">
          <a:solidFill>
            <a:schemeClr val="tx2"/>
          </a:solidFill>
          <a:latin typeface="+mn-lt"/>
          <a:ea typeface="+mn-ea"/>
        </a:defRPr>
      </a:lvl4pPr>
      <a:lvl5pPr marL="1676358" indent="-205312" algn="l" rtl="0" eaLnBrk="1" fontAlgn="base" hangingPunct="1">
        <a:lnSpc>
          <a:spcPct val="100000"/>
        </a:lnSpc>
        <a:spcBef>
          <a:spcPts val="1811"/>
        </a:spcBef>
        <a:spcAft>
          <a:spcPct val="0"/>
        </a:spcAft>
        <a:buFont typeface="Wingdings" panose="05000000000000000000" pitchFamily="2" charset="2"/>
        <a:buChar char=""/>
        <a:defRPr sz="2133">
          <a:solidFill>
            <a:schemeClr val="tx2"/>
          </a:solidFill>
          <a:latin typeface="+mn-lt"/>
          <a:ea typeface="+mn-ea"/>
        </a:defRPr>
      </a:lvl5pPr>
      <a:lvl6pPr marL="1734137" indent="-205746" algn="l" rtl="0" eaLnBrk="1" fontAlgn="base" hangingPunct="1">
        <a:spcBef>
          <a:spcPct val="20000"/>
        </a:spcBef>
        <a:spcAft>
          <a:spcPct val="0"/>
        </a:spcAft>
        <a:buFont typeface="Arial" charset="0"/>
        <a:buChar char="-"/>
        <a:defRPr sz="2267">
          <a:solidFill>
            <a:schemeClr val="tx1"/>
          </a:solidFill>
          <a:latin typeface="+mn-lt"/>
          <a:ea typeface="+mn-ea"/>
        </a:defRPr>
      </a:lvl6pPr>
      <a:lvl7pPr marL="2263195" indent="-205746" algn="l" rtl="0" eaLnBrk="1" fontAlgn="base" hangingPunct="1">
        <a:spcBef>
          <a:spcPct val="20000"/>
        </a:spcBef>
        <a:spcAft>
          <a:spcPct val="0"/>
        </a:spcAft>
        <a:buFont typeface="Arial" charset="0"/>
        <a:buChar char="-"/>
        <a:defRPr sz="2267">
          <a:solidFill>
            <a:schemeClr val="tx1"/>
          </a:solidFill>
          <a:latin typeface="+mn-lt"/>
          <a:ea typeface="+mn-ea"/>
        </a:defRPr>
      </a:lvl7pPr>
      <a:lvl8pPr marL="2792254" indent="-205746" algn="l" rtl="0" eaLnBrk="1" fontAlgn="base" hangingPunct="1">
        <a:spcBef>
          <a:spcPct val="20000"/>
        </a:spcBef>
        <a:spcAft>
          <a:spcPct val="0"/>
        </a:spcAft>
        <a:buFont typeface="Arial" charset="0"/>
        <a:buChar char="-"/>
        <a:defRPr sz="2267">
          <a:solidFill>
            <a:schemeClr val="tx1"/>
          </a:solidFill>
          <a:latin typeface="+mn-lt"/>
          <a:ea typeface="+mn-ea"/>
        </a:defRPr>
      </a:lvl8pPr>
      <a:lvl9pPr marL="3321313" indent="-205746" algn="l" rtl="0" eaLnBrk="1" fontAlgn="base" hangingPunct="1">
        <a:spcBef>
          <a:spcPct val="20000"/>
        </a:spcBef>
        <a:spcAft>
          <a:spcPct val="0"/>
        </a:spcAft>
        <a:buFont typeface="Arial" charset="0"/>
        <a:buChar char="-"/>
        <a:defRPr sz="2267">
          <a:solidFill>
            <a:schemeClr val="tx1"/>
          </a:solidFill>
          <a:latin typeface="+mn-lt"/>
          <a:ea typeface="+mn-ea"/>
        </a:defRPr>
      </a:lvl9pPr>
    </p:bodyStyle>
    <p:otherStyle>
      <a:defPPr>
        <a:defRPr lang="en-US"/>
      </a:defPPr>
      <a:lvl1pPr marL="0" algn="l" defTabSz="1058118" rtl="0" eaLnBrk="1" latinLnBrk="0" hangingPunct="1">
        <a:defRPr sz="2133" kern="1200">
          <a:solidFill>
            <a:schemeClr val="tx1"/>
          </a:solidFill>
          <a:latin typeface="+mn-lt"/>
          <a:ea typeface="+mn-ea"/>
          <a:cs typeface="+mn-cs"/>
        </a:defRPr>
      </a:lvl1pPr>
      <a:lvl2pPr marL="529059" algn="l" defTabSz="1058118" rtl="0" eaLnBrk="1" latinLnBrk="0" hangingPunct="1">
        <a:defRPr sz="2133" kern="1200">
          <a:solidFill>
            <a:schemeClr val="tx1"/>
          </a:solidFill>
          <a:latin typeface="+mn-lt"/>
          <a:ea typeface="+mn-ea"/>
          <a:cs typeface="+mn-cs"/>
        </a:defRPr>
      </a:lvl2pPr>
      <a:lvl3pPr marL="1058118" algn="l" defTabSz="1058118" rtl="0" eaLnBrk="1" latinLnBrk="0" hangingPunct="1">
        <a:defRPr sz="2133" kern="1200">
          <a:solidFill>
            <a:schemeClr val="tx1"/>
          </a:solidFill>
          <a:latin typeface="+mn-lt"/>
          <a:ea typeface="+mn-ea"/>
          <a:cs typeface="+mn-cs"/>
        </a:defRPr>
      </a:lvl3pPr>
      <a:lvl4pPr marL="1587176" algn="l" defTabSz="1058118" rtl="0" eaLnBrk="1" latinLnBrk="0" hangingPunct="1">
        <a:defRPr sz="2133" kern="1200">
          <a:solidFill>
            <a:schemeClr val="tx1"/>
          </a:solidFill>
          <a:latin typeface="+mn-lt"/>
          <a:ea typeface="+mn-ea"/>
          <a:cs typeface="+mn-cs"/>
        </a:defRPr>
      </a:lvl4pPr>
      <a:lvl5pPr marL="2116235" algn="l" defTabSz="1058118" rtl="0" eaLnBrk="1" latinLnBrk="0" hangingPunct="1">
        <a:defRPr sz="2133" kern="1200">
          <a:solidFill>
            <a:schemeClr val="tx1"/>
          </a:solidFill>
          <a:latin typeface="+mn-lt"/>
          <a:ea typeface="+mn-ea"/>
          <a:cs typeface="+mn-cs"/>
        </a:defRPr>
      </a:lvl5pPr>
      <a:lvl6pPr marL="2645293" algn="l" defTabSz="1058118" rtl="0" eaLnBrk="1" latinLnBrk="0" hangingPunct="1">
        <a:defRPr sz="2133" kern="1200">
          <a:solidFill>
            <a:schemeClr val="tx1"/>
          </a:solidFill>
          <a:latin typeface="+mn-lt"/>
          <a:ea typeface="+mn-ea"/>
          <a:cs typeface="+mn-cs"/>
        </a:defRPr>
      </a:lvl6pPr>
      <a:lvl7pPr marL="3174351" algn="l" defTabSz="1058118" rtl="0" eaLnBrk="1" latinLnBrk="0" hangingPunct="1">
        <a:defRPr sz="2133" kern="1200">
          <a:solidFill>
            <a:schemeClr val="tx1"/>
          </a:solidFill>
          <a:latin typeface="+mn-lt"/>
          <a:ea typeface="+mn-ea"/>
          <a:cs typeface="+mn-cs"/>
        </a:defRPr>
      </a:lvl7pPr>
      <a:lvl8pPr marL="3703410" algn="l" defTabSz="1058118" rtl="0" eaLnBrk="1" latinLnBrk="0" hangingPunct="1">
        <a:defRPr sz="2133" kern="1200">
          <a:solidFill>
            <a:schemeClr val="tx1"/>
          </a:solidFill>
          <a:latin typeface="+mn-lt"/>
          <a:ea typeface="+mn-ea"/>
          <a:cs typeface="+mn-cs"/>
        </a:defRPr>
      </a:lvl8pPr>
      <a:lvl9pPr marL="4232469" algn="l" defTabSz="1058118" rtl="0" eaLnBrk="1" latinLnBrk="0" hangingPunct="1">
        <a:defRPr sz="21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9.jpg"/><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9.jpg"/><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35.png"/><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19.jp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8.xml"/><Relationship Id="rId16"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7.xml"/><Relationship Id="rId1" Type="http://schemas.openxmlformats.org/officeDocument/2006/relationships/tags" Target="../tags/tag18.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NameAndLocation"/>
          <p:cNvSpPr txBox="1">
            <a:spLocks noChangeArrowheads="1"/>
          </p:cNvSpPr>
          <p:nvPr>
            <p:custDataLst>
              <p:tags r:id="rId1"/>
            </p:custDataLst>
          </p:nvPr>
        </p:nvSpPr>
        <p:spPr bwMode="gray">
          <a:xfrm>
            <a:off x="959181" y="4577997"/>
            <a:ext cx="3735704" cy="1241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chorCtr="0">
            <a:spAutoFit/>
          </a:bodyPr>
          <a:lstStyle/>
          <a:p>
            <a:pPr fontAlgn="base">
              <a:lnSpc>
                <a:spcPts val="2000"/>
              </a:lnSpc>
              <a:spcBef>
                <a:spcPts val="312"/>
              </a:spcBef>
              <a:spcAft>
                <a:spcPct val="0"/>
              </a:spcAft>
            </a:pPr>
            <a:r>
              <a:rPr lang="en-US" altLang="en-US" sz="1400" b="1" dirty="0" smtClean="0">
                <a:solidFill>
                  <a:srgbClr val="455560"/>
                </a:solidFill>
                <a:latin typeface="Arial" charset="0"/>
                <a:ea typeface="MS PGothic"/>
              </a:rPr>
              <a:t>Lauren Randall, </a:t>
            </a:r>
            <a:r>
              <a:rPr lang="en-US" altLang="en-US" sz="1400" dirty="0" smtClean="0">
                <a:solidFill>
                  <a:srgbClr val="455560"/>
                </a:solidFill>
                <a:latin typeface="Arial" charset="0"/>
                <a:ea typeface="MS PGothic"/>
              </a:rPr>
              <a:t>Business Strategist</a:t>
            </a:r>
          </a:p>
          <a:p>
            <a:pPr fontAlgn="base">
              <a:lnSpc>
                <a:spcPts val="2000"/>
              </a:lnSpc>
              <a:spcBef>
                <a:spcPts val="312"/>
              </a:spcBef>
              <a:spcAft>
                <a:spcPct val="0"/>
              </a:spcAft>
            </a:pPr>
            <a:r>
              <a:rPr lang="en-US" altLang="en-US" sz="1400" b="1" dirty="0" smtClean="0">
                <a:solidFill>
                  <a:srgbClr val="455560"/>
                </a:solidFill>
                <a:latin typeface="Arial" charset="0"/>
                <a:ea typeface="MS PGothic"/>
              </a:rPr>
              <a:t>Chantal Raineri, </a:t>
            </a:r>
            <a:r>
              <a:rPr lang="en-US" altLang="en-US" sz="1400" dirty="0" smtClean="0">
                <a:solidFill>
                  <a:srgbClr val="455560"/>
                </a:solidFill>
                <a:latin typeface="Arial" charset="0"/>
                <a:ea typeface="MS PGothic"/>
              </a:rPr>
              <a:t>Business Strategist</a:t>
            </a:r>
          </a:p>
          <a:p>
            <a:pPr defTabSz="1219170" fontAlgn="base">
              <a:lnSpc>
                <a:spcPts val="2000"/>
              </a:lnSpc>
              <a:spcBef>
                <a:spcPts val="416"/>
              </a:spcBef>
              <a:spcAft>
                <a:spcPct val="0"/>
              </a:spcAft>
              <a:defRPr/>
            </a:pPr>
            <a:r>
              <a:rPr lang="en-US" altLang="en-US" sz="1400" b="1" dirty="0" smtClean="0">
                <a:solidFill>
                  <a:srgbClr val="455560"/>
                </a:solidFill>
                <a:latin typeface="Arial" charset="0"/>
                <a:ea typeface="MS PGothic"/>
              </a:rPr>
              <a:t>Tony Mahon, </a:t>
            </a:r>
            <a:r>
              <a:rPr lang="en-US" altLang="en-US" sz="1400" dirty="0" smtClean="0">
                <a:solidFill>
                  <a:srgbClr val="455560"/>
                </a:solidFill>
                <a:latin typeface="Arial" charset="0"/>
                <a:ea typeface="MS PGothic"/>
              </a:rPr>
              <a:t>Executive Vice President</a:t>
            </a:r>
            <a:endParaRPr lang="en-US" altLang="en-US" sz="1400" dirty="0">
              <a:solidFill>
                <a:srgbClr val="455560"/>
              </a:solidFill>
              <a:latin typeface="Arial" charset="0"/>
              <a:ea typeface="MS PGothic"/>
            </a:endParaRPr>
          </a:p>
          <a:p>
            <a:pPr fontAlgn="base">
              <a:spcBef>
                <a:spcPts val="1258"/>
              </a:spcBef>
              <a:spcAft>
                <a:spcPct val="0"/>
              </a:spcAft>
            </a:pPr>
            <a:r>
              <a:rPr lang="en-US" altLang="en-US" sz="1400" dirty="0" smtClean="0">
                <a:solidFill>
                  <a:srgbClr val="455560"/>
                </a:solidFill>
                <a:latin typeface="Arial" charset="0"/>
                <a:ea typeface="MS PGothic"/>
              </a:rPr>
              <a:t>January 27, 2021</a:t>
            </a:r>
            <a:endParaRPr lang="en-US" altLang="en-US" sz="1400" dirty="0">
              <a:solidFill>
                <a:srgbClr val="455560"/>
              </a:solidFill>
              <a:latin typeface="Arial" charset="0"/>
              <a:ea typeface="MS PGothic"/>
            </a:endParaRPr>
          </a:p>
        </p:txBody>
      </p:sp>
    </p:spTree>
    <p:extLst>
      <p:ext uri="{BB962C8B-B14F-4D97-AF65-F5344CB8AC3E}">
        <p14:creationId xmlns:p14="http://schemas.microsoft.com/office/powerpoint/2010/main" val="14364543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E309A249-9E58-439C-A573-C4CA8595AA6D}" type="slidenum">
              <a:rPr lang="en-US" smtClean="0">
                <a:solidFill>
                  <a:srgbClr val="002C77"/>
                </a:solidFill>
              </a:rPr>
              <a:pPr>
                <a:defRPr/>
              </a:pPr>
              <a:t>10</a:t>
            </a:fld>
            <a:endParaRPr lang="en-US" dirty="0">
              <a:solidFill>
                <a:srgbClr val="002C77"/>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3505018321"/>
              </p:ext>
            </p:extLst>
          </p:nvPr>
        </p:nvGraphicFramePr>
        <p:xfrm>
          <a:off x="1060704" y="1500932"/>
          <a:ext cx="10046208" cy="4733519"/>
        </p:xfrm>
        <a:graphic>
          <a:graphicData uri="http://schemas.openxmlformats.org/drawingml/2006/table">
            <a:tbl>
              <a:tblPr firstRow="1" bandRow="1">
                <a:tableStyleId>{21E4AEA4-8DFA-4A89-87EB-49C32662AFE0}</a:tableStyleId>
              </a:tblPr>
              <a:tblGrid>
                <a:gridCol w="5033668">
                  <a:extLst>
                    <a:ext uri="{9D8B030D-6E8A-4147-A177-3AD203B41FA5}">
                      <a16:colId xmlns:a16="http://schemas.microsoft.com/office/drawing/2014/main" val="20000"/>
                    </a:ext>
                  </a:extLst>
                </a:gridCol>
                <a:gridCol w="5012540">
                  <a:extLst>
                    <a:ext uri="{9D8B030D-6E8A-4147-A177-3AD203B41FA5}">
                      <a16:colId xmlns:a16="http://schemas.microsoft.com/office/drawing/2014/main" val="20001"/>
                    </a:ext>
                  </a:extLst>
                </a:gridCol>
              </a:tblGrid>
              <a:tr h="672747">
                <a:tc>
                  <a:txBody>
                    <a:bodyPr/>
                    <a:lstStyle/>
                    <a:p>
                      <a:pPr marL="64135" marR="0" lvl="0" indent="0" algn="ctr" defTabSz="793588" rtl="0" eaLnBrk="1" fontAlgn="auto" latinLnBrk="0" hangingPunct="1">
                        <a:lnSpc>
                          <a:spcPct val="100000"/>
                        </a:lnSpc>
                        <a:spcBef>
                          <a:spcPts val="0"/>
                        </a:spcBef>
                        <a:spcAft>
                          <a:spcPts val="0"/>
                        </a:spcAft>
                        <a:buClrTx/>
                        <a:buSzTx/>
                        <a:buFontTx/>
                        <a:buNone/>
                        <a:tabLst/>
                        <a:defRPr/>
                      </a:pPr>
                      <a:r>
                        <a:rPr lang="en-US" sz="1600" b="0" u="none" kern="1200" dirty="0" smtClean="0">
                          <a:solidFill>
                            <a:schemeClr val="tx1"/>
                          </a:solidFill>
                          <a:effectLst/>
                          <a:latin typeface="Arial" panose="020B0604020202020204" pitchFamily="34" charset="0"/>
                          <a:cs typeface="Arial" panose="020B0604020202020204" pitchFamily="34" charset="0"/>
                        </a:rPr>
                        <a:t>iNGAGED Communication Platform</a:t>
                      </a:r>
                      <a:endParaRPr lang="en-US" sz="1600" b="0" u="none" dirty="0" smtClean="0">
                        <a:solidFill>
                          <a:schemeClr val="tx1"/>
                        </a:solidFill>
                        <a:effectLst/>
                        <a:latin typeface="Arial" panose="020B0604020202020204" pitchFamily="34" charset="0"/>
                        <a:ea typeface="Times New Roman"/>
                        <a:cs typeface="Arial" panose="020B0604020202020204" pitchFamily="34" charset="0"/>
                      </a:endParaRPr>
                    </a:p>
                  </a:txBody>
                  <a:tcPr marL="62280" marR="62280" marT="45803" marB="45803" anchor="ctr">
                    <a:solidFill>
                      <a:schemeClr val="bg1">
                        <a:lumMod val="95000"/>
                      </a:schemeClr>
                    </a:solidFill>
                  </a:tcPr>
                </a:tc>
                <a:tc>
                  <a:txBody>
                    <a:bodyPr/>
                    <a:lstStyle/>
                    <a:p>
                      <a:pPr marL="0" marR="0" lvl="0" indent="0" algn="ctr" defTabSz="793588" rtl="0" eaLnBrk="1" fontAlgn="auto" latinLnBrk="0" hangingPunct="1">
                        <a:lnSpc>
                          <a:spcPct val="100000"/>
                        </a:lnSpc>
                        <a:spcBef>
                          <a:spcPts val="0"/>
                        </a:spcBef>
                        <a:spcAft>
                          <a:spcPts val="0"/>
                        </a:spcAft>
                        <a:buClrTx/>
                        <a:buSzTx/>
                        <a:buFontTx/>
                        <a:buNone/>
                        <a:tabLst/>
                        <a:defRPr/>
                      </a:pPr>
                      <a:r>
                        <a:rPr lang="en-US" sz="1600" b="0" u="none" kern="1200" dirty="0" smtClean="0">
                          <a:solidFill>
                            <a:schemeClr val="tx1"/>
                          </a:solidFill>
                          <a:effectLst/>
                          <a:latin typeface="Arial" panose="020B0604020202020204" pitchFamily="34" charset="0"/>
                          <a:cs typeface="Arial" panose="020B0604020202020204" pitchFamily="34" charset="0"/>
                        </a:rPr>
                        <a:t>MMA Individual Exchange Access</a:t>
                      </a:r>
                    </a:p>
                  </a:txBody>
                  <a:tcPr marL="62280" marR="62280" marT="45803" marB="45803" anchor="ctr">
                    <a:solidFill>
                      <a:schemeClr val="bg1">
                        <a:lumMod val="95000"/>
                      </a:schemeClr>
                    </a:solidFill>
                  </a:tcPr>
                </a:tc>
                <a:extLst>
                  <a:ext uri="{0D108BD9-81ED-4DB2-BD59-A6C34878D82A}">
                    <a16:rowId xmlns:a16="http://schemas.microsoft.com/office/drawing/2014/main" val="10001"/>
                  </a:ext>
                </a:extLst>
              </a:tr>
              <a:tr h="697037">
                <a:tc>
                  <a:txBody>
                    <a:bodyPr/>
                    <a:lstStyle/>
                    <a:p>
                      <a:pPr marL="64135" marR="0" lvl="0" indent="0" algn="ctr" defTabSz="793588" rtl="0" eaLnBrk="1" fontAlgn="auto" latinLnBrk="0" hangingPunct="1">
                        <a:lnSpc>
                          <a:spcPct val="100000"/>
                        </a:lnSpc>
                        <a:spcBef>
                          <a:spcPts val="0"/>
                        </a:spcBef>
                        <a:spcAft>
                          <a:spcPts val="0"/>
                        </a:spcAft>
                        <a:buClrTx/>
                        <a:buSzTx/>
                        <a:buFontTx/>
                        <a:buNone/>
                        <a:tabLst/>
                        <a:defRPr/>
                      </a:pPr>
                      <a:r>
                        <a:rPr lang="en-US" sz="1600" u="none" kern="1200" dirty="0" smtClean="0">
                          <a:solidFill>
                            <a:schemeClr val="tx1"/>
                          </a:solidFill>
                          <a:effectLst/>
                          <a:latin typeface="Arial" panose="020B0604020202020204" pitchFamily="34" charset="0"/>
                          <a:ea typeface="+mn-ea"/>
                          <a:cs typeface="Arial" panose="020B0604020202020204" pitchFamily="34" charset="0"/>
                        </a:rPr>
                        <a:t>HR360 (ThinkHR</a:t>
                      </a:r>
                      <a:r>
                        <a:rPr lang="en-US" sz="1600" u="none" kern="1200" baseline="0" dirty="0" smtClean="0">
                          <a:solidFill>
                            <a:schemeClr val="tx1"/>
                          </a:solidFill>
                          <a:effectLst/>
                          <a:latin typeface="Arial" panose="020B0604020202020204" pitchFamily="34" charset="0"/>
                          <a:ea typeface="+mn-ea"/>
                          <a:cs typeface="Arial" panose="020B0604020202020204" pitchFamily="34" charset="0"/>
                        </a:rPr>
                        <a:t> $100 buy-up)</a:t>
                      </a:r>
                      <a:endParaRPr lang="en-US" sz="1600" u="none" kern="1200" dirty="0" smtClean="0">
                        <a:solidFill>
                          <a:schemeClr val="tx1"/>
                        </a:solidFill>
                        <a:effectLst/>
                        <a:latin typeface="Arial" panose="020B0604020202020204" pitchFamily="34" charset="0"/>
                        <a:ea typeface="+mn-ea"/>
                        <a:cs typeface="Arial" panose="020B0604020202020204" pitchFamily="34" charset="0"/>
                      </a:endParaRPr>
                    </a:p>
                  </a:txBody>
                  <a:tcPr marL="62280" marR="62280" marT="45803" marB="45803" anchor="ctr">
                    <a:solidFill>
                      <a:schemeClr val="bg1"/>
                    </a:solidFill>
                  </a:tcPr>
                </a:tc>
                <a:tc>
                  <a:txBody>
                    <a:bodyPr/>
                    <a:lstStyle/>
                    <a:p>
                      <a:pPr marL="0" marR="0" lvl="0" indent="0" algn="ctr" defTabSz="793588" rtl="0" eaLnBrk="1" fontAlgn="auto" latinLnBrk="0" hangingPunct="1">
                        <a:lnSpc>
                          <a:spcPct val="100000"/>
                        </a:lnSpc>
                        <a:spcBef>
                          <a:spcPts val="0"/>
                        </a:spcBef>
                        <a:spcAft>
                          <a:spcPts val="0"/>
                        </a:spcAft>
                        <a:buClrTx/>
                        <a:buSzTx/>
                        <a:buFontTx/>
                        <a:buNone/>
                        <a:tabLst/>
                        <a:defRPr/>
                      </a:pPr>
                      <a:r>
                        <a:rPr lang="en-US" sz="1600" u="none" kern="1200" dirty="0" smtClean="0">
                          <a:solidFill>
                            <a:schemeClr val="tx1"/>
                          </a:solidFill>
                          <a:effectLst/>
                          <a:latin typeface="Arial" panose="020B0604020202020204" pitchFamily="34" charset="0"/>
                          <a:cs typeface="Arial" panose="020B0604020202020204" pitchFamily="34" charset="0"/>
                        </a:rPr>
                        <a:t>2nd Level MMA Claims Concierge for Complex Claims </a:t>
                      </a:r>
                      <a:endParaRPr lang="en-US" sz="1600" b="1" u="none" kern="1200" dirty="0">
                        <a:solidFill>
                          <a:schemeClr val="tx1"/>
                        </a:solidFill>
                        <a:effectLst/>
                        <a:latin typeface="Arial" panose="020B0604020202020204" pitchFamily="34" charset="0"/>
                        <a:ea typeface="+mn-ea"/>
                        <a:cs typeface="Arial" panose="020B0604020202020204" pitchFamily="34" charset="0"/>
                      </a:endParaRPr>
                    </a:p>
                  </a:txBody>
                  <a:tcPr marL="62280" marR="62280" marT="45803" marB="45803" anchor="ctr">
                    <a:solidFill>
                      <a:schemeClr val="bg1"/>
                    </a:solidFill>
                  </a:tcPr>
                </a:tc>
                <a:extLst>
                  <a:ext uri="{0D108BD9-81ED-4DB2-BD59-A6C34878D82A}">
                    <a16:rowId xmlns:a16="http://schemas.microsoft.com/office/drawing/2014/main" val="10002"/>
                  </a:ext>
                </a:extLst>
              </a:tr>
              <a:tr h="672747">
                <a:tc>
                  <a:txBody>
                    <a:bodyPr/>
                    <a:lstStyle/>
                    <a:p>
                      <a:pPr marL="64135" marR="0" algn="ctr">
                        <a:lnSpc>
                          <a:spcPct val="100000"/>
                        </a:lnSpc>
                        <a:spcBef>
                          <a:spcPts val="0"/>
                        </a:spcBef>
                        <a:spcAft>
                          <a:spcPts val="0"/>
                        </a:spcAft>
                      </a:pPr>
                      <a:r>
                        <a:rPr lang="en-US" sz="1600" u="none" dirty="0" smtClean="0">
                          <a:solidFill>
                            <a:schemeClr val="tx1"/>
                          </a:solidFill>
                          <a:effectLst/>
                          <a:latin typeface="Arial" panose="020B0604020202020204" pitchFamily="34" charset="0"/>
                          <a:cs typeface="Arial" panose="020B0604020202020204" pitchFamily="34" charset="0"/>
                        </a:rPr>
                        <a:t>Brainshark Educational</a:t>
                      </a:r>
                      <a:r>
                        <a:rPr lang="en-US" sz="1600" u="none" baseline="0" dirty="0" smtClean="0">
                          <a:solidFill>
                            <a:schemeClr val="tx1"/>
                          </a:solidFill>
                          <a:effectLst/>
                          <a:latin typeface="Arial" panose="020B0604020202020204" pitchFamily="34" charset="0"/>
                          <a:cs typeface="Arial" panose="020B0604020202020204" pitchFamily="34" charset="0"/>
                        </a:rPr>
                        <a:t> Videos</a:t>
                      </a:r>
                      <a:endParaRPr lang="en-US" sz="1600" b="1" u="none" dirty="0">
                        <a:solidFill>
                          <a:schemeClr val="tx1"/>
                        </a:solidFill>
                        <a:effectLst/>
                        <a:latin typeface="Arial" panose="020B0604020202020204" pitchFamily="34" charset="0"/>
                        <a:ea typeface="Times New Roman"/>
                        <a:cs typeface="Arial" panose="020B0604020202020204" pitchFamily="34" charset="0"/>
                      </a:endParaRPr>
                    </a:p>
                  </a:txBody>
                  <a:tcPr marL="62280" marR="62280" marT="45803" marB="45803"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u="none" kern="1200" dirty="0" smtClean="0">
                          <a:solidFill>
                            <a:schemeClr val="tx1"/>
                          </a:solidFill>
                          <a:effectLst/>
                          <a:latin typeface="Arial" panose="020B0604020202020204" pitchFamily="34" charset="0"/>
                          <a:cs typeface="Arial" panose="020B0604020202020204" pitchFamily="34" charset="0"/>
                        </a:rPr>
                        <a:t>On-staff ERISA Attorneys</a:t>
                      </a:r>
                      <a:endParaRPr lang="en-US" sz="1600" b="1" u="none" dirty="0" smtClean="0">
                        <a:solidFill>
                          <a:schemeClr val="tx1"/>
                        </a:solidFill>
                        <a:effectLst/>
                        <a:latin typeface="Arial" panose="020B0604020202020204" pitchFamily="34" charset="0"/>
                        <a:ea typeface="Times New Roman"/>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u="none" kern="1200" baseline="0" dirty="0" smtClean="0">
                        <a:solidFill>
                          <a:schemeClr val="tx1"/>
                        </a:solidFill>
                        <a:effectLst/>
                        <a:latin typeface="Arial" panose="020B0604020202020204" pitchFamily="34" charset="0"/>
                        <a:ea typeface="+mn-ea"/>
                        <a:cs typeface="Arial" panose="020B0604020202020204" pitchFamily="34" charset="0"/>
                      </a:endParaRPr>
                    </a:p>
                  </a:txBody>
                  <a:tcPr marL="62280" marR="62280" marT="45803" marB="45803" anchor="ctr">
                    <a:solidFill>
                      <a:schemeClr val="bg1">
                        <a:lumMod val="95000"/>
                      </a:schemeClr>
                    </a:solidFill>
                  </a:tcPr>
                </a:tc>
                <a:extLst>
                  <a:ext uri="{0D108BD9-81ED-4DB2-BD59-A6C34878D82A}">
                    <a16:rowId xmlns:a16="http://schemas.microsoft.com/office/drawing/2014/main" val="4202676520"/>
                  </a:ext>
                </a:extLst>
              </a:tr>
              <a:tr h="672747">
                <a:tc>
                  <a:txBody>
                    <a:bodyPr/>
                    <a:lstStyle/>
                    <a:p>
                      <a:pPr marL="64135" marR="0" algn="ctr">
                        <a:lnSpc>
                          <a:spcPct val="100000"/>
                        </a:lnSpc>
                        <a:spcBef>
                          <a:spcPts val="0"/>
                        </a:spcBef>
                        <a:spcAft>
                          <a:spcPts val="0"/>
                        </a:spcAft>
                      </a:pPr>
                      <a:r>
                        <a:rPr lang="en-US" sz="1600" u="none" dirty="0" smtClean="0">
                          <a:solidFill>
                            <a:schemeClr val="tx1"/>
                          </a:solidFill>
                          <a:effectLst/>
                          <a:latin typeface="Arial" panose="020B0604020202020204" pitchFamily="34" charset="0"/>
                          <a:cs typeface="Arial" panose="020B0604020202020204" pitchFamily="34" charset="0"/>
                        </a:rPr>
                        <a:t>Industry</a:t>
                      </a:r>
                      <a:r>
                        <a:rPr lang="en-US" sz="1600" u="none" baseline="0" dirty="0" smtClean="0">
                          <a:solidFill>
                            <a:schemeClr val="tx1"/>
                          </a:solidFill>
                          <a:effectLst/>
                          <a:latin typeface="Arial" panose="020B0604020202020204" pitchFamily="34" charset="0"/>
                          <a:cs typeface="Arial" panose="020B0604020202020204" pitchFamily="34" charset="0"/>
                        </a:rPr>
                        <a:t> Benchmarking</a:t>
                      </a:r>
                      <a:endParaRPr lang="en-US" sz="1600" b="1" u="none" dirty="0">
                        <a:solidFill>
                          <a:schemeClr val="tx1"/>
                        </a:solidFill>
                        <a:effectLst/>
                        <a:latin typeface="Arial" panose="020B0604020202020204" pitchFamily="34" charset="0"/>
                        <a:ea typeface="Times New Roman"/>
                        <a:cs typeface="Arial" panose="020B0604020202020204" pitchFamily="34" charset="0"/>
                      </a:endParaRPr>
                    </a:p>
                  </a:txBody>
                  <a:tcPr marL="62280" marR="62280" marT="45803" marB="45803"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u="none" kern="1200" baseline="0" dirty="0" smtClean="0">
                          <a:solidFill>
                            <a:schemeClr val="tx1"/>
                          </a:solidFill>
                          <a:effectLst/>
                          <a:latin typeface="Arial" panose="020B0604020202020204" pitchFamily="34" charset="0"/>
                          <a:ea typeface="+mn-ea"/>
                          <a:cs typeface="Arial" panose="020B0604020202020204" pitchFamily="34" charset="0"/>
                        </a:rPr>
                        <a:t>5500 Preparation</a:t>
                      </a:r>
                    </a:p>
                  </a:txBody>
                  <a:tcPr marL="62280" marR="62280" marT="45803" marB="45803" anchor="ctr">
                    <a:solidFill>
                      <a:schemeClr val="bg1"/>
                    </a:solidFill>
                  </a:tcPr>
                </a:tc>
                <a:extLst>
                  <a:ext uri="{0D108BD9-81ED-4DB2-BD59-A6C34878D82A}">
                    <a16:rowId xmlns:a16="http://schemas.microsoft.com/office/drawing/2014/main" val="3806997487"/>
                  </a:ext>
                </a:extLst>
              </a:tr>
              <a:tr h="672747">
                <a:tc>
                  <a:txBody>
                    <a:bodyPr/>
                    <a:lstStyle/>
                    <a:p>
                      <a:pPr marL="64135" marR="0" lvl="0" indent="0" algn="ctr" defTabSz="793588" rtl="0" eaLnBrk="1" fontAlgn="auto" latinLnBrk="0" hangingPunct="1">
                        <a:lnSpc>
                          <a:spcPct val="100000"/>
                        </a:lnSpc>
                        <a:spcBef>
                          <a:spcPts val="0"/>
                        </a:spcBef>
                        <a:spcAft>
                          <a:spcPts val="0"/>
                        </a:spcAft>
                        <a:buClrTx/>
                        <a:buSzTx/>
                        <a:buFontTx/>
                        <a:buNone/>
                        <a:tabLst/>
                        <a:defRPr/>
                      </a:pPr>
                      <a:r>
                        <a:rPr lang="en-US" sz="1600" u="none" kern="1200" baseline="0" dirty="0" smtClean="0">
                          <a:solidFill>
                            <a:schemeClr val="tx1"/>
                          </a:solidFill>
                          <a:effectLst/>
                          <a:latin typeface="Arial" panose="020B0604020202020204" pitchFamily="34" charset="0"/>
                          <a:cs typeface="Arial" panose="020B0604020202020204" pitchFamily="34" charset="0"/>
                        </a:rPr>
                        <a:t>Wellness Program Development / Communications / Support</a:t>
                      </a:r>
                      <a:endParaRPr lang="en-US" sz="1600" b="1" u="none" kern="1200" baseline="0" dirty="0" smtClean="0">
                        <a:solidFill>
                          <a:schemeClr val="tx1"/>
                        </a:solidFill>
                        <a:effectLst/>
                        <a:latin typeface="Arial" panose="020B0604020202020204" pitchFamily="34" charset="0"/>
                        <a:ea typeface="+mn-ea"/>
                        <a:cs typeface="Arial" panose="020B0604020202020204" pitchFamily="34" charset="0"/>
                      </a:endParaRPr>
                    </a:p>
                  </a:txBody>
                  <a:tcPr marL="62280" marR="62280" marT="45803" marB="45803"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u="none" kern="1200" baseline="0" dirty="0" smtClean="0">
                          <a:solidFill>
                            <a:schemeClr val="tx1"/>
                          </a:solidFill>
                          <a:effectLst/>
                          <a:latin typeface="Arial" panose="020B0604020202020204" pitchFamily="34" charset="0"/>
                          <a:ea typeface="+mn-ea"/>
                          <a:cs typeface="Arial" panose="020B0604020202020204" pitchFamily="34" charset="0"/>
                        </a:rPr>
                        <a:t>Wrap Documents</a:t>
                      </a:r>
                    </a:p>
                  </a:txBody>
                  <a:tcPr marL="62280" marR="62280" marT="45803" marB="45803" anchor="ctr">
                    <a:solidFill>
                      <a:schemeClr val="bg1">
                        <a:lumMod val="95000"/>
                      </a:schemeClr>
                    </a:solidFill>
                  </a:tcPr>
                </a:tc>
                <a:extLst>
                  <a:ext uri="{0D108BD9-81ED-4DB2-BD59-A6C34878D82A}">
                    <a16:rowId xmlns:a16="http://schemas.microsoft.com/office/drawing/2014/main" val="10003"/>
                  </a:ext>
                </a:extLst>
              </a:tr>
              <a:tr h="672747">
                <a:tc>
                  <a:txBody>
                    <a:bodyPr/>
                    <a:lstStyle/>
                    <a:p>
                      <a:pPr marL="64135" marR="0" lvl="0" indent="0" algn="ctr" defTabSz="914400" rtl="0" eaLnBrk="1" fontAlgn="auto" latinLnBrk="0" hangingPunct="1">
                        <a:lnSpc>
                          <a:spcPct val="100000"/>
                        </a:lnSpc>
                        <a:spcBef>
                          <a:spcPts val="0"/>
                        </a:spcBef>
                        <a:spcAft>
                          <a:spcPts val="0"/>
                        </a:spcAft>
                        <a:buClrTx/>
                        <a:buSzTx/>
                        <a:buFontTx/>
                        <a:buNone/>
                        <a:tabLst/>
                        <a:defRPr/>
                      </a:pPr>
                      <a:r>
                        <a:rPr lang="en-US" sz="1600" u="none" kern="1200" dirty="0" smtClean="0">
                          <a:solidFill>
                            <a:schemeClr val="tx1"/>
                          </a:solidFill>
                          <a:effectLst/>
                          <a:latin typeface="Arial" panose="020B0604020202020204" pitchFamily="34" charset="0"/>
                          <a:cs typeface="Arial" panose="020B0604020202020204" pitchFamily="34" charset="0"/>
                        </a:rPr>
                        <a:t>Health Advocate</a:t>
                      </a:r>
                      <a:endParaRPr lang="en-US" sz="1600" b="1" u="none" kern="1200" dirty="0" smtClean="0">
                        <a:solidFill>
                          <a:schemeClr val="tx1"/>
                        </a:solidFill>
                        <a:effectLst/>
                        <a:latin typeface="Arial" panose="020B0604020202020204" pitchFamily="34" charset="0"/>
                        <a:ea typeface="+mn-ea"/>
                        <a:cs typeface="Arial" panose="020B0604020202020204" pitchFamily="34" charset="0"/>
                      </a:endParaRPr>
                    </a:p>
                  </a:txBody>
                  <a:tcPr marL="62280" marR="62280" marT="45803" marB="45803" anchor="ctr">
                    <a:solidFill>
                      <a:schemeClr val="bg1"/>
                    </a:solidFill>
                  </a:tcPr>
                </a:tc>
                <a:tc>
                  <a:txBody>
                    <a:bodyPr/>
                    <a:lstStyle/>
                    <a:p>
                      <a:pPr marL="0" marR="0" algn="ctr">
                        <a:lnSpc>
                          <a:spcPct val="100000"/>
                        </a:lnSpc>
                        <a:spcBef>
                          <a:spcPts val="0"/>
                        </a:spcBef>
                        <a:spcAft>
                          <a:spcPts val="0"/>
                        </a:spcAft>
                      </a:pPr>
                      <a:r>
                        <a:rPr lang="en-US" sz="1600" u="none" kern="1200" dirty="0" smtClean="0">
                          <a:solidFill>
                            <a:schemeClr val="tx1"/>
                          </a:solidFill>
                          <a:effectLst/>
                          <a:latin typeface="Arial" panose="020B0604020202020204" pitchFamily="34" charset="0"/>
                          <a:cs typeface="Arial" panose="020B0604020202020204" pitchFamily="34" charset="0"/>
                        </a:rPr>
                        <a:t>Compliance</a:t>
                      </a:r>
                      <a:r>
                        <a:rPr lang="en-US" sz="1600" u="none" kern="1200" baseline="0" dirty="0" smtClean="0">
                          <a:solidFill>
                            <a:schemeClr val="tx1"/>
                          </a:solidFill>
                          <a:effectLst/>
                          <a:latin typeface="Arial" panose="020B0604020202020204" pitchFamily="34" charset="0"/>
                          <a:cs typeface="Arial" panose="020B0604020202020204" pitchFamily="34" charset="0"/>
                        </a:rPr>
                        <a:t> Review</a:t>
                      </a:r>
                      <a:endParaRPr lang="en-US" sz="1600" b="1" u="none" kern="1200" dirty="0">
                        <a:solidFill>
                          <a:schemeClr val="tx1"/>
                        </a:solidFill>
                        <a:effectLst/>
                        <a:latin typeface="Arial" panose="020B0604020202020204" pitchFamily="34" charset="0"/>
                        <a:ea typeface="+mn-ea"/>
                        <a:cs typeface="Arial" panose="020B0604020202020204" pitchFamily="34" charset="0"/>
                      </a:endParaRPr>
                    </a:p>
                  </a:txBody>
                  <a:tcPr marL="62280" marR="62280" marT="45803" marB="45803" anchor="ctr">
                    <a:solidFill>
                      <a:schemeClr val="bg1"/>
                    </a:solidFill>
                  </a:tcPr>
                </a:tc>
                <a:extLst>
                  <a:ext uri="{0D108BD9-81ED-4DB2-BD59-A6C34878D82A}">
                    <a16:rowId xmlns:a16="http://schemas.microsoft.com/office/drawing/2014/main" val="10004"/>
                  </a:ext>
                </a:extLst>
              </a:tr>
              <a:tr h="672747">
                <a:tc>
                  <a:txBody>
                    <a:bodyPr/>
                    <a:lstStyle/>
                    <a:p>
                      <a:pPr marL="64135" marR="0" algn="ctr">
                        <a:lnSpc>
                          <a:spcPct val="100000"/>
                        </a:lnSpc>
                        <a:spcBef>
                          <a:spcPts val="0"/>
                        </a:spcBef>
                        <a:spcAft>
                          <a:spcPts val="0"/>
                        </a:spcAft>
                      </a:pPr>
                      <a:r>
                        <a:rPr lang="en-US" sz="1600" u="none" dirty="0" smtClean="0">
                          <a:solidFill>
                            <a:schemeClr val="tx1"/>
                          </a:solidFill>
                          <a:effectLst/>
                          <a:latin typeface="Arial" panose="020B0604020202020204" pitchFamily="34" charset="0"/>
                          <a:cs typeface="Arial" panose="020B0604020202020204" pitchFamily="34" charset="0"/>
                        </a:rPr>
                        <a:t>Deployment of  </a:t>
                      </a:r>
                      <a:r>
                        <a:rPr lang="en-US" sz="1600" u="none" kern="1200" dirty="0" smtClean="0">
                          <a:solidFill>
                            <a:schemeClr val="tx1"/>
                          </a:solidFill>
                          <a:effectLst/>
                          <a:latin typeface="Arial" panose="020B0604020202020204" pitchFamily="34" charset="0"/>
                          <a:cs typeface="Arial" panose="020B0604020202020204" pitchFamily="34" charset="0"/>
                        </a:rPr>
                        <a:t>Benefit Hub</a:t>
                      </a:r>
                      <a:r>
                        <a:rPr lang="en-US" sz="1600" u="none" dirty="0" smtClean="0">
                          <a:solidFill>
                            <a:schemeClr val="tx1"/>
                          </a:solidFill>
                          <a:effectLst/>
                          <a:latin typeface="Arial" panose="020B0604020202020204" pitchFamily="34" charset="0"/>
                          <a:cs typeface="Arial" panose="020B0604020202020204" pitchFamily="34" charset="0"/>
                        </a:rPr>
                        <a:t> – Employee Discount Marketplace</a:t>
                      </a:r>
                      <a:endParaRPr lang="en-US" sz="1600" b="1" u="none" dirty="0">
                        <a:solidFill>
                          <a:schemeClr val="tx1"/>
                        </a:solidFill>
                        <a:effectLst/>
                        <a:latin typeface="Arial" panose="020B0604020202020204" pitchFamily="34" charset="0"/>
                        <a:ea typeface="Times New Roman"/>
                        <a:cs typeface="Arial" panose="020B0604020202020204" pitchFamily="34" charset="0"/>
                      </a:endParaRPr>
                    </a:p>
                  </a:txBody>
                  <a:tcPr marL="62280" marR="62280" marT="45803" marB="45803" anchor="ctr">
                    <a:solidFill>
                      <a:schemeClr val="bg1">
                        <a:lumMod val="95000"/>
                      </a:schemeClr>
                    </a:solidFill>
                  </a:tcPr>
                </a:tc>
                <a:tc>
                  <a:txBody>
                    <a:bodyPr/>
                    <a:lstStyle/>
                    <a:p>
                      <a:pPr marL="0" marR="0" lvl="0" indent="0" algn="ctr" defTabSz="793588" rtl="0" eaLnBrk="1" fontAlgn="auto" latinLnBrk="0" hangingPunct="1">
                        <a:lnSpc>
                          <a:spcPct val="100000"/>
                        </a:lnSpc>
                        <a:spcBef>
                          <a:spcPts val="0"/>
                        </a:spcBef>
                        <a:spcAft>
                          <a:spcPts val="0"/>
                        </a:spcAft>
                        <a:buClrTx/>
                        <a:buSzTx/>
                        <a:buFontTx/>
                        <a:buNone/>
                        <a:tabLst/>
                        <a:defRPr/>
                      </a:pPr>
                      <a:r>
                        <a:rPr lang="en-US" sz="1600" u="none" kern="1200" dirty="0" smtClean="0">
                          <a:solidFill>
                            <a:schemeClr val="tx1"/>
                          </a:solidFill>
                          <a:effectLst/>
                          <a:latin typeface="Arial" panose="020B0604020202020204" pitchFamily="34" charset="0"/>
                          <a:ea typeface="+mn-ea"/>
                          <a:cs typeface="Arial" panose="020B0604020202020204" pitchFamily="34" charset="0"/>
                        </a:rPr>
                        <a:t>Open Enrollment Benefit Guide Books</a:t>
                      </a:r>
                    </a:p>
                  </a:txBody>
                  <a:tcPr marL="62280" marR="62280" marT="45803" marB="45803" anchor="ctr">
                    <a:solidFill>
                      <a:schemeClr val="bg1">
                        <a:lumMod val="95000"/>
                      </a:schemeClr>
                    </a:solidFill>
                  </a:tcPr>
                </a:tc>
                <a:extLst>
                  <a:ext uri="{0D108BD9-81ED-4DB2-BD59-A6C34878D82A}">
                    <a16:rowId xmlns:a16="http://schemas.microsoft.com/office/drawing/2014/main" val="10005"/>
                  </a:ext>
                </a:extLst>
              </a:tr>
            </a:tbl>
          </a:graphicData>
        </a:graphic>
      </p:graphicFrame>
      <p:sp>
        <p:nvSpPr>
          <p:cNvPr id="9" name="Title 1"/>
          <p:cNvSpPr txBox="1">
            <a:spLocks/>
          </p:cNvSpPr>
          <p:nvPr/>
        </p:nvSpPr>
        <p:spPr>
          <a:xfrm>
            <a:off x="1916943" y="347572"/>
            <a:ext cx="8112651" cy="497445"/>
          </a:xfrm>
          <a:prstGeom prst="rect">
            <a:avLst/>
          </a:prstGeom>
        </p:spPr>
        <p:txBody>
          <a:bodyPr/>
          <a:lstStyle>
            <a:lvl1pPr algn="l" rtl="0" eaLnBrk="1" fontAlgn="base" hangingPunct="1">
              <a:lnSpc>
                <a:spcPct val="83000"/>
              </a:lnSpc>
              <a:spcBef>
                <a:spcPct val="0"/>
              </a:spcBef>
              <a:spcAft>
                <a:spcPct val="0"/>
              </a:spcAft>
              <a:defRPr sz="2100" b="1">
                <a:solidFill>
                  <a:schemeClr val="accent1"/>
                </a:solidFill>
                <a:latin typeface="+mj-lt"/>
                <a:ea typeface="+mj-ea"/>
                <a:cs typeface="+mj-cs"/>
              </a:defRPr>
            </a:lvl1pPr>
            <a:lvl2pPr algn="l" rtl="0" eaLnBrk="1" fontAlgn="base" hangingPunct="1">
              <a:lnSpc>
                <a:spcPct val="83000"/>
              </a:lnSpc>
              <a:spcBef>
                <a:spcPct val="0"/>
              </a:spcBef>
              <a:spcAft>
                <a:spcPct val="0"/>
              </a:spcAft>
              <a:defRPr sz="2100" b="1">
                <a:solidFill>
                  <a:schemeClr val="accent1"/>
                </a:solidFill>
                <a:latin typeface="Arial" charset="0"/>
              </a:defRPr>
            </a:lvl2pPr>
            <a:lvl3pPr algn="l" rtl="0" eaLnBrk="1" fontAlgn="base" hangingPunct="1">
              <a:lnSpc>
                <a:spcPct val="83000"/>
              </a:lnSpc>
              <a:spcBef>
                <a:spcPct val="0"/>
              </a:spcBef>
              <a:spcAft>
                <a:spcPct val="0"/>
              </a:spcAft>
              <a:defRPr sz="2100" b="1">
                <a:solidFill>
                  <a:schemeClr val="accent1"/>
                </a:solidFill>
                <a:latin typeface="Arial" charset="0"/>
              </a:defRPr>
            </a:lvl3pPr>
            <a:lvl4pPr algn="l" rtl="0" eaLnBrk="1" fontAlgn="base" hangingPunct="1">
              <a:lnSpc>
                <a:spcPct val="83000"/>
              </a:lnSpc>
              <a:spcBef>
                <a:spcPct val="0"/>
              </a:spcBef>
              <a:spcAft>
                <a:spcPct val="0"/>
              </a:spcAft>
              <a:defRPr sz="2100" b="1">
                <a:solidFill>
                  <a:schemeClr val="accent1"/>
                </a:solidFill>
                <a:latin typeface="Arial" charset="0"/>
              </a:defRPr>
            </a:lvl4pPr>
            <a:lvl5pPr algn="l" rtl="0" eaLnBrk="1" fontAlgn="base" hangingPunct="1">
              <a:lnSpc>
                <a:spcPct val="83000"/>
              </a:lnSpc>
              <a:spcBef>
                <a:spcPct val="0"/>
              </a:spcBef>
              <a:spcAft>
                <a:spcPct val="0"/>
              </a:spcAft>
              <a:defRPr sz="2100" b="1">
                <a:solidFill>
                  <a:schemeClr val="accent1"/>
                </a:solidFill>
                <a:latin typeface="Arial" charset="0"/>
              </a:defRPr>
            </a:lvl5pPr>
            <a:lvl6pPr marL="457200" algn="l" rtl="0" eaLnBrk="1" fontAlgn="base" hangingPunct="1">
              <a:lnSpc>
                <a:spcPct val="83000"/>
              </a:lnSpc>
              <a:spcBef>
                <a:spcPct val="0"/>
              </a:spcBef>
              <a:spcAft>
                <a:spcPct val="0"/>
              </a:spcAft>
              <a:defRPr sz="2100">
                <a:solidFill>
                  <a:schemeClr val="accent1"/>
                </a:solidFill>
                <a:latin typeface="Arial" charset="0"/>
              </a:defRPr>
            </a:lvl6pPr>
            <a:lvl7pPr marL="914400" algn="l" rtl="0" eaLnBrk="1" fontAlgn="base" hangingPunct="1">
              <a:lnSpc>
                <a:spcPct val="83000"/>
              </a:lnSpc>
              <a:spcBef>
                <a:spcPct val="0"/>
              </a:spcBef>
              <a:spcAft>
                <a:spcPct val="0"/>
              </a:spcAft>
              <a:defRPr sz="2100">
                <a:solidFill>
                  <a:schemeClr val="accent1"/>
                </a:solidFill>
                <a:latin typeface="Arial" charset="0"/>
              </a:defRPr>
            </a:lvl7pPr>
            <a:lvl8pPr marL="1371600" algn="l" rtl="0" eaLnBrk="1" fontAlgn="base" hangingPunct="1">
              <a:lnSpc>
                <a:spcPct val="83000"/>
              </a:lnSpc>
              <a:spcBef>
                <a:spcPct val="0"/>
              </a:spcBef>
              <a:spcAft>
                <a:spcPct val="0"/>
              </a:spcAft>
              <a:defRPr sz="2100">
                <a:solidFill>
                  <a:schemeClr val="accent1"/>
                </a:solidFill>
                <a:latin typeface="Arial" charset="0"/>
              </a:defRPr>
            </a:lvl8pPr>
            <a:lvl9pPr marL="1828800" algn="l" rtl="0" eaLnBrk="1" fontAlgn="base" hangingPunct="1">
              <a:lnSpc>
                <a:spcPct val="83000"/>
              </a:lnSpc>
              <a:spcBef>
                <a:spcPct val="0"/>
              </a:spcBef>
              <a:spcAft>
                <a:spcPct val="0"/>
              </a:spcAft>
              <a:defRPr sz="2100">
                <a:solidFill>
                  <a:schemeClr val="accent1"/>
                </a:solidFill>
                <a:latin typeface="Arial" charset="0"/>
              </a:defRPr>
            </a:lvl9pPr>
          </a:lstStyle>
          <a:p>
            <a:endParaRPr lang="en-US" sz="2400" kern="0" dirty="0"/>
          </a:p>
        </p:txBody>
      </p:sp>
      <p:sp>
        <p:nvSpPr>
          <p:cNvPr id="5" name="Title 1"/>
          <p:cNvSpPr txBox="1">
            <a:spLocks/>
          </p:cNvSpPr>
          <p:nvPr/>
        </p:nvSpPr>
        <p:spPr>
          <a:xfrm>
            <a:off x="597397" y="435684"/>
            <a:ext cx="11720051" cy="541687"/>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kern="0" dirty="0" smtClean="0">
                <a:latin typeface="Arial" panose="020B0604020202020204" pitchFamily="34" charset="0"/>
                <a:cs typeface="Arial" panose="020B0604020202020204" pitchFamily="34" charset="0"/>
              </a:rPr>
              <a:t>MMA Value Added Services</a:t>
            </a:r>
            <a:endParaRPr lang="en-US" sz="2800"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9797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731524" y="1287379"/>
            <a:ext cx="7603363" cy="1615827"/>
          </a:xfrm>
          <a:prstGeom prst="rect">
            <a:avLst/>
          </a:prstGeom>
          <a:noFill/>
        </p:spPr>
        <p:txBody>
          <a:bodyPr wrap="none" rtlCol="0">
            <a:spAutoFit/>
          </a:bodyPr>
          <a:lstStyle/>
          <a:p>
            <a:pPr marL="285750" indent="-285750">
              <a:lnSpc>
                <a:spcPct val="110000"/>
              </a:lnSpc>
              <a:buFont typeface="Arial" panose="020B0604020202020204" pitchFamily="34" charset="0"/>
              <a:buChar char="•"/>
            </a:pPr>
            <a:r>
              <a:rPr lang="en-US" dirty="0" smtClean="0">
                <a:solidFill>
                  <a:srgbClr val="595959"/>
                </a:solidFill>
                <a:latin typeface="Arial" panose="020B0604020202020204" pitchFamily="34" charset="0"/>
                <a:cs typeface="Arial" panose="020B0604020202020204" pitchFamily="34" charset="0"/>
              </a:rPr>
              <a:t>Quality over quantity</a:t>
            </a:r>
          </a:p>
          <a:p>
            <a:pPr marL="285750" indent="-285750">
              <a:lnSpc>
                <a:spcPct val="110000"/>
              </a:lnSpc>
              <a:buFont typeface="Arial" panose="020B0604020202020204" pitchFamily="34" charset="0"/>
              <a:buChar char="•"/>
            </a:pPr>
            <a:r>
              <a:rPr lang="en-US" dirty="0" smtClean="0">
                <a:solidFill>
                  <a:srgbClr val="595959"/>
                </a:solidFill>
                <a:latin typeface="Arial" panose="020B0604020202020204" pitchFamily="34" charset="0"/>
                <a:cs typeface="Arial" panose="020B0604020202020204" pitchFamily="34" charset="0"/>
              </a:rPr>
              <a:t>Decision support tools that integrate with </a:t>
            </a:r>
            <a:r>
              <a:rPr lang="en-US" dirty="0" err="1" smtClean="0">
                <a:solidFill>
                  <a:srgbClr val="595959"/>
                </a:solidFill>
                <a:latin typeface="Arial" panose="020B0604020202020204" pitchFamily="34" charset="0"/>
                <a:cs typeface="Arial" panose="020B0604020202020204" pitchFamily="34" charset="0"/>
              </a:rPr>
              <a:t>Hibob</a:t>
            </a:r>
            <a:endParaRPr lang="en-US" dirty="0" smtClean="0">
              <a:solidFill>
                <a:srgbClr val="595959"/>
              </a:solidFill>
              <a:latin typeface="Arial" panose="020B0604020202020204" pitchFamily="34" charset="0"/>
              <a:cs typeface="Arial" panose="020B0604020202020204" pitchFamily="34" charset="0"/>
            </a:endParaRPr>
          </a:p>
          <a:p>
            <a:pPr marL="285750" indent="-285750">
              <a:lnSpc>
                <a:spcPct val="110000"/>
              </a:lnSpc>
              <a:buFont typeface="Arial" panose="020B0604020202020204" pitchFamily="34" charset="0"/>
              <a:buChar char="•"/>
            </a:pPr>
            <a:r>
              <a:rPr lang="en-US" dirty="0" smtClean="0">
                <a:solidFill>
                  <a:srgbClr val="595959"/>
                </a:solidFill>
                <a:latin typeface="Arial" panose="020B0604020202020204" pitchFamily="34" charset="0"/>
                <a:cs typeface="Arial" panose="020B0604020202020204" pitchFamily="34" charset="0"/>
              </a:rPr>
              <a:t>Mobile app with SSO options </a:t>
            </a:r>
          </a:p>
          <a:p>
            <a:pPr marL="285750" indent="-285750">
              <a:lnSpc>
                <a:spcPct val="110000"/>
              </a:lnSpc>
              <a:buFont typeface="Arial" panose="020B0604020202020204" pitchFamily="34" charset="0"/>
              <a:buChar char="•"/>
            </a:pPr>
            <a:r>
              <a:rPr lang="en-US" dirty="0" smtClean="0">
                <a:solidFill>
                  <a:srgbClr val="595959"/>
                </a:solidFill>
                <a:latin typeface="Arial" panose="020B0604020202020204" pitchFamily="34" charset="0"/>
                <a:cs typeface="Arial" panose="020B0604020202020204" pitchFamily="34" charset="0"/>
              </a:rPr>
              <a:t>Custom benefits videos that can integrate with any platform/document</a:t>
            </a:r>
          </a:p>
          <a:p>
            <a:pPr marL="285750" indent="-285750">
              <a:lnSpc>
                <a:spcPct val="110000"/>
              </a:lnSpc>
              <a:buFont typeface="Arial" panose="020B0604020202020204" pitchFamily="34" charset="0"/>
              <a:buChar char="•"/>
            </a:pPr>
            <a:r>
              <a:rPr lang="en-US" dirty="0" smtClean="0">
                <a:solidFill>
                  <a:srgbClr val="595959"/>
                </a:solidFill>
                <a:latin typeface="Arial" panose="020B0604020202020204" pitchFamily="34" charset="0"/>
                <a:cs typeface="Arial" panose="020B0604020202020204" pitchFamily="34" charset="0"/>
              </a:rPr>
              <a:t>24/7 access to cloud based client portal</a:t>
            </a:r>
            <a:endParaRPr lang="en-US" dirty="0">
              <a:solidFill>
                <a:srgbClr val="595959"/>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6225500A-194C-714D-BE0E-71DD1BCAD55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8819" y="3676017"/>
            <a:ext cx="1073852" cy="2220148"/>
          </a:xfrm>
          <a:prstGeom prst="rect">
            <a:avLst/>
          </a:prstGeom>
        </p:spPr>
      </p:pic>
      <p:sp>
        <p:nvSpPr>
          <p:cNvPr id="13" name="Title 1"/>
          <p:cNvSpPr txBox="1">
            <a:spLocks/>
          </p:cNvSpPr>
          <p:nvPr/>
        </p:nvSpPr>
        <p:spPr>
          <a:xfrm>
            <a:off x="597397" y="435684"/>
            <a:ext cx="11720051" cy="541687"/>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kern="0" dirty="0">
                <a:latin typeface="Arial" panose="020B0604020202020204" pitchFamily="34" charset="0"/>
                <a:cs typeface="Arial" panose="020B0604020202020204" pitchFamily="34" charset="0"/>
              </a:rPr>
              <a:t>Technolog</a:t>
            </a:r>
            <a:r>
              <a:rPr lang="en-US" sz="2800" kern="0" dirty="0">
                <a:latin typeface="Arial" panose="020B0604020202020204" pitchFamily="34" charset="0"/>
                <a:cs typeface="Arial" panose="020B0604020202020204" pitchFamily="34" charset="0"/>
              </a:rPr>
              <a:t>y: </a:t>
            </a:r>
            <a:r>
              <a:rPr lang="en-US" sz="2800" kern="0" dirty="0">
                <a:solidFill>
                  <a:srgbClr val="595959"/>
                </a:solidFill>
                <a:latin typeface="Arial" panose="020B0604020202020204" pitchFamily="34" charset="0"/>
                <a:cs typeface="Arial" panose="020B0604020202020204" pitchFamily="34" charset="0"/>
              </a:rPr>
              <a:t>Optimization and Integration</a:t>
            </a:r>
          </a:p>
        </p:txBody>
      </p:sp>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2853" t="38644" r="28859"/>
          <a:stretch/>
        </p:blipFill>
        <p:spPr>
          <a:xfrm>
            <a:off x="1828800" y="2879611"/>
            <a:ext cx="7546019" cy="3812959"/>
          </a:xfrm>
          <a:prstGeom prst="rect">
            <a:avLst/>
          </a:prstGeom>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66160"/>
          <a:stretch/>
        </p:blipFill>
        <p:spPr>
          <a:xfrm>
            <a:off x="8815526" y="474423"/>
            <a:ext cx="3739458" cy="6214503"/>
          </a:xfrm>
          <a:prstGeom prst="rect">
            <a:avLst/>
          </a:prstGeom>
        </p:spPr>
      </p:pic>
    </p:spTree>
    <p:extLst>
      <p:ext uri="{BB962C8B-B14F-4D97-AF65-F5344CB8AC3E}">
        <p14:creationId xmlns:p14="http://schemas.microsoft.com/office/powerpoint/2010/main" val="3059171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976237" y="538153"/>
            <a:ext cx="6042525" cy="3406691"/>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4"/>
          <a:stretch>
            <a:fillRect/>
          </a:stretch>
        </p:blipFill>
        <p:spPr>
          <a:xfrm>
            <a:off x="2561560" y="3592942"/>
            <a:ext cx="5722447" cy="3226837"/>
          </a:xfrm>
          <a:prstGeom prst="rect">
            <a:avLst/>
          </a:prstGeom>
          <a:effectLst>
            <a:outerShdw blurRad="50800" dist="38100" dir="2700000" algn="tl" rotWithShape="0">
              <a:prstClr val="black">
                <a:alpha val="40000"/>
              </a:prstClr>
            </a:outerShdw>
          </a:effectLst>
        </p:spPr>
      </p:pic>
      <p:sp>
        <p:nvSpPr>
          <p:cNvPr id="9" name="TextBox 8"/>
          <p:cNvSpPr txBox="1"/>
          <p:nvPr/>
        </p:nvSpPr>
        <p:spPr>
          <a:xfrm>
            <a:off x="683499" y="1262561"/>
            <a:ext cx="5179623" cy="2169825"/>
          </a:xfrm>
          <a:prstGeom prst="rect">
            <a:avLst/>
          </a:prstGeom>
          <a:noFill/>
        </p:spPr>
        <p:txBody>
          <a:bodyPr wrap="none" rtlCol="0">
            <a:spAutoFit/>
          </a:bodyPr>
          <a:lstStyle/>
          <a:p>
            <a:pPr marL="285750" indent="-285750">
              <a:lnSpc>
                <a:spcPct val="125000"/>
              </a:lnSpc>
              <a:buFont typeface="Arial" panose="020B0604020202020204" pitchFamily="34" charset="0"/>
              <a:buChar char="•"/>
            </a:pPr>
            <a:r>
              <a:rPr lang="en-US" dirty="0" smtClean="0">
                <a:solidFill>
                  <a:srgbClr val="595959"/>
                </a:solidFill>
                <a:latin typeface="Arial" panose="020B0604020202020204" pitchFamily="34" charset="0"/>
                <a:cs typeface="Arial" panose="020B0604020202020204" pitchFamily="34" charset="0"/>
              </a:rPr>
              <a:t>Estimate the financial impact of </a:t>
            </a:r>
            <a:r>
              <a:rPr lang="en-US" dirty="0" smtClean="0">
                <a:solidFill>
                  <a:srgbClr val="595959"/>
                </a:solidFill>
                <a:latin typeface="Arial" panose="020B0604020202020204" pitchFamily="34" charset="0"/>
                <a:cs typeface="Arial" panose="020B0604020202020204" pitchFamily="34" charset="0"/>
              </a:rPr>
              <a:t>COVID-19.</a:t>
            </a:r>
            <a:endParaRPr lang="en-US" dirty="0" smtClean="0">
              <a:solidFill>
                <a:srgbClr val="595959"/>
              </a:solidFill>
              <a:latin typeface="Arial" panose="020B0604020202020204" pitchFamily="34" charset="0"/>
              <a:cs typeface="Arial" panose="020B0604020202020204" pitchFamily="34" charset="0"/>
            </a:endParaRPr>
          </a:p>
          <a:p>
            <a:pPr marL="285750" indent="-285750">
              <a:lnSpc>
                <a:spcPct val="125000"/>
              </a:lnSpc>
              <a:buFont typeface="Arial" panose="020B0604020202020204" pitchFamily="34" charset="0"/>
              <a:buChar char="•"/>
            </a:pPr>
            <a:r>
              <a:rPr lang="en-US" dirty="0" smtClean="0">
                <a:solidFill>
                  <a:srgbClr val="595959"/>
                </a:solidFill>
                <a:latin typeface="Arial" panose="020B0604020202020204" pitchFamily="34" charset="0"/>
                <a:cs typeface="Arial" panose="020B0604020202020204" pitchFamily="34" charset="0"/>
              </a:rPr>
              <a:t>Collaborate with your medical carrier/</a:t>
            </a:r>
            <a:r>
              <a:rPr lang="en-US" dirty="0" err="1" smtClean="0">
                <a:solidFill>
                  <a:srgbClr val="595959"/>
                </a:solidFill>
                <a:latin typeface="Arial" panose="020B0604020202020204" pitchFamily="34" charset="0"/>
                <a:cs typeface="Arial" panose="020B0604020202020204" pitchFamily="34" charset="0"/>
              </a:rPr>
              <a:t>TPA</a:t>
            </a:r>
            <a:r>
              <a:rPr lang="en-US" dirty="0" smtClean="0">
                <a:solidFill>
                  <a:srgbClr val="595959"/>
                </a:solidFill>
                <a:latin typeface="Arial" panose="020B0604020202020204" pitchFamily="34" charset="0"/>
                <a:cs typeface="Arial" panose="020B0604020202020204" pitchFamily="34" charset="0"/>
              </a:rPr>
              <a:t> </a:t>
            </a:r>
            <a:r>
              <a:rPr lang="en-US" dirty="0" smtClean="0">
                <a:solidFill>
                  <a:srgbClr val="595959"/>
                </a:solidFill>
                <a:latin typeface="Arial" panose="020B0604020202020204" pitchFamily="34" charset="0"/>
                <a:cs typeface="Arial" panose="020B0604020202020204" pitchFamily="34" charset="0"/>
              </a:rPr>
              <a:t>to </a:t>
            </a:r>
            <a:br>
              <a:rPr lang="en-US" dirty="0" smtClean="0">
                <a:solidFill>
                  <a:srgbClr val="595959"/>
                </a:solidFill>
                <a:latin typeface="Arial" panose="020B0604020202020204" pitchFamily="34" charset="0"/>
                <a:cs typeface="Arial" panose="020B0604020202020204" pitchFamily="34" charset="0"/>
              </a:rPr>
            </a:br>
            <a:r>
              <a:rPr lang="en-US" dirty="0" smtClean="0">
                <a:solidFill>
                  <a:srgbClr val="595959"/>
                </a:solidFill>
                <a:latin typeface="Arial" panose="020B0604020202020204" pitchFamily="34" charset="0"/>
                <a:cs typeface="Arial" panose="020B0604020202020204" pitchFamily="34" charset="0"/>
              </a:rPr>
              <a:t>understand </a:t>
            </a:r>
            <a:r>
              <a:rPr lang="en-US" dirty="0" smtClean="0">
                <a:solidFill>
                  <a:srgbClr val="595959"/>
                </a:solidFill>
                <a:latin typeface="Arial" panose="020B0604020202020204" pitchFamily="34" charset="0"/>
                <a:cs typeface="Arial" panose="020B0604020202020204" pitchFamily="34" charset="0"/>
              </a:rPr>
              <a:t>and evaluate any cost </a:t>
            </a:r>
            <a:r>
              <a:rPr lang="en-US" dirty="0" smtClean="0">
                <a:solidFill>
                  <a:srgbClr val="595959"/>
                </a:solidFill>
                <a:latin typeface="Arial" panose="020B0604020202020204" pitchFamily="34" charset="0"/>
                <a:cs typeface="Arial" panose="020B0604020202020204" pitchFamily="34" charset="0"/>
              </a:rPr>
              <a:t>projections.</a:t>
            </a:r>
            <a:endParaRPr lang="en-US" dirty="0" smtClean="0">
              <a:solidFill>
                <a:srgbClr val="595959"/>
              </a:solidFill>
              <a:latin typeface="Arial" panose="020B0604020202020204" pitchFamily="34" charset="0"/>
              <a:cs typeface="Arial" panose="020B0604020202020204" pitchFamily="34" charset="0"/>
            </a:endParaRPr>
          </a:p>
          <a:p>
            <a:pPr marL="285750" indent="-285750">
              <a:lnSpc>
                <a:spcPct val="125000"/>
              </a:lnSpc>
              <a:buFont typeface="Arial" panose="020B0604020202020204" pitchFamily="34" charset="0"/>
              <a:buChar char="•"/>
            </a:pPr>
            <a:r>
              <a:rPr lang="en-US" dirty="0" smtClean="0">
                <a:solidFill>
                  <a:srgbClr val="595959"/>
                </a:solidFill>
                <a:latin typeface="Arial" panose="020B0604020202020204" pitchFamily="34" charset="0"/>
                <a:cs typeface="Arial" panose="020B0604020202020204" pitchFamily="34" charset="0"/>
              </a:rPr>
              <a:t>Adjust your medical plan budget (2021) </a:t>
            </a:r>
            <a:r>
              <a:rPr lang="en-US" dirty="0" smtClean="0">
                <a:solidFill>
                  <a:srgbClr val="595959"/>
                </a:solidFill>
                <a:latin typeface="Arial" panose="020B0604020202020204" pitchFamily="34" charset="0"/>
                <a:cs typeface="Arial" panose="020B0604020202020204" pitchFamily="34" charset="0"/>
              </a:rPr>
              <a:t>and </a:t>
            </a:r>
            <a:br>
              <a:rPr lang="en-US" dirty="0" smtClean="0">
                <a:solidFill>
                  <a:srgbClr val="595959"/>
                </a:solidFill>
                <a:latin typeface="Arial" panose="020B0604020202020204" pitchFamily="34" charset="0"/>
                <a:cs typeface="Arial" panose="020B0604020202020204" pitchFamily="34" charset="0"/>
              </a:rPr>
            </a:br>
            <a:r>
              <a:rPr lang="en-US" dirty="0" err="1" smtClean="0">
                <a:solidFill>
                  <a:srgbClr val="595959"/>
                </a:solidFill>
                <a:latin typeface="Arial" panose="020B0604020202020204" pitchFamily="34" charset="0"/>
                <a:cs typeface="Arial" panose="020B0604020202020204" pitchFamily="34" charset="0"/>
              </a:rPr>
              <a:t>IBNR</a:t>
            </a:r>
            <a:r>
              <a:rPr lang="en-US" dirty="0" smtClean="0">
                <a:solidFill>
                  <a:srgbClr val="595959"/>
                </a:solidFill>
                <a:latin typeface="Arial" panose="020B0604020202020204" pitchFamily="34" charset="0"/>
                <a:cs typeface="Arial" panose="020B0604020202020204" pitchFamily="34" charset="0"/>
              </a:rPr>
              <a:t> </a:t>
            </a:r>
            <a:r>
              <a:rPr lang="en-US" dirty="0" smtClean="0">
                <a:solidFill>
                  <a:srgbClr val="595959"/>
                </a:solidFill>
                <a:latin typeface="Arial" panose="020B0604020202020204" pitchFamily="34" charset="0"/>
                <a:cs typeface="Arial" panose="020B0604020202020204" pitchFamily="34" charset="0"/>
              </a:rPr>
              <a:t>if needed.</a:t>
            </a:r>
          </a:p>
          <a:p>
            <a:pPr marL="285750" indent="-285750">
              <a:lnSpc>
                <a:spcPct val="125000"/>
              </a:lnSpc>
              <a:buFont typeface="Arial" panose="020B0604020202020204" pitchFamily="34" charset="0"/>
              <a:buChar char="•"/>
            </a:pPr>
            <a:r>
              <a:rPr lang="en-US" dirty="0" smtClean="0">
                <a:solidFill>
                  <a:srgbClr val="595959"/>
                </a:solidFill>
                <a:latin typeface="Arial" panose="020B0604020202020204" pitchFamily="34" charset="0"/>
                <a:cs typeface="Arial" panose="020B0604020202020204" pitchFamily="34" charset="0"/>
              </a:rPr>
              <a:t>Monitor emerging information &amp; </a:t>
            </a:r>
            <a:r>
              <a:rPr lang="en-US" dirty="0" smtClean="0">
                <a:solidFill>
                  <a:srgbClr val="595959"/>
                </a:solidFill>
                <a:latin typeface="Arial" panose="020B0604020202020204" pitchFamily="34" charset="0"/>
                <a:cs typeface="Arial" panose="020B0604020202020204" pitchFamily="34" charset="0"/>
              </a:rPr>
              <a:t>experience.</a:t>
            </a:r>
            <a:endParaRPr lang="en-US" dirty="0" smtClean="0">
              <a:solidFill>
                <a:srgbClr val="595959"/>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5"/>
          <a:srcRect b="27836"/>
          <a:stretch/>
        </p:blipFill>
        <p:spPr>
          <a:xfrm>
            <a:off x="7677322" y="3592942"/>
            <a:ext cx="3648075" cy="33974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itle 1"/>
          <p:cNvSpPr txBox="1">
            <a:spLocks/>
          </p:cNvSpPr>
          <p:nvPr/>
        </p:nvSpPr>
        <p:spPr>
          <a:xfrm>
            <a:off x="597397" y="435684"/>
            <a:ext cx="11720051" cy="541687"/>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kern="0" dirty="0">
                <a:latin typeface="Arial" panose="020B0604020202020204" pitchFamily="34" charset="0"/>
                <a:cs typeface="Arial" panose="020B0604020202020204" pitchFamily="34" charset="0"/>
              </a:rPr>
              <a:t>COVID-19 Financial </a:t>
            </a:r>
            <a:r>
              <a:rPr lang="en-US" sz="2800" kern="0" dirty="0" smtClean="0">
                <a:latin typeface="Arial" panose="020B0604020202020204" pitchFamily="34" charset="0"/>
                <a:cs typeface="Arial" panose="020B0604020202020204" pitchFamily="34" charset="0"/>
              </a:rPr>
              <a:t/>
            </a:r>
            <a:br>
              <a:rPr lang="en-US" sz="2800" kern="0" dirty="0" smtClean="0">
                <a:latin typeface="Arial" panose="020B0604020202020204" pitchFamily="34" charset="0"/>
                <a:cs typeface="Arial" panose="020B0604020202020204" pitchFamily="34" charset="0"/>
              </a:rPr>
            </a:br>
            <a:r>
              <a:rPr lang="en-US" sz="2800" kern="0" dirty="0" smtClean="0">
                <a:latin typeface="Arial" panose="020B0604020202020204" pitchFamily="34" charset="0"/>
                <a:cs typeface="Arial" panose="020B0604020202020204" pitchFamily="34" charset="0"/>
              </a:rPr>
              <a:t>Impact Analysis</a:t>
            </a:r>
            <a:endParaRPr lang="en-US" sz="2800"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754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1A405E7D-94DA-49BD-BCA1-24437756CCF6}" type="slidenum">
              <a:rPr lang="en-US" altLang="en-US" smtClean="0"/>
              <a:pPr/>
              <a:t>13</a:t>
            </a:fld>
            <a:endParaRPr lang="en-US" altLang="en-US"/>
          </a:p>
        </p:txBody>
      </p:sp>
      <p:pic>
        <p:nvPicPr>
          <p:cNvPr id="5" name="Picture 4">
            <a:extLst>
              <a:ext uri="{FF2B5EF4-FFF2-40B4-BE49-F238E27FC236}">
                <a16:creationId xmlns:a16="http://schemas.microsoft.com/office/drawing/2014/main" id="{534D94C4-5364-F143-AF56-3DAE38A84C0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75118"/>
            <a:ext cx="2732689" cy="1562583"/>
          </a:xfrm>
          <a:prstGeom prst="rect">
            <a:avLst/>
          </a:prstGeom>
        </p:spPr>
      </p:pic>
      <p:sp>
        <p:nvSpPr>
          <p:cNvPr id="6" name="TextBox 5"/>
          <p:cNvSpPr txBox="1"/>
          <p:nvPr/>
        </p:nvSpPr>
        <p:spPr>
          <a:xfrm>
            <a:off x="3000249" y="352329"/>
            <a:ext cx="5935406" cy="369332"/>
          </a:xfrm>
          <a:prstGeom prst="rect">
            <a:avLst/>
          </a:prstGeom>
          <a:noFill/>
        </p:spPr>
        <p:txBody>
          <a:bodyPr wrap="square" rtlCol="0">
            <a:spAutoFit/>
          </a:bodyPr>
          <a:lstStyle/>
          <a:p>
            <a:pPr defTabSz="913798"/>
            <a:r>
              <a:rPr lang="en-US" b="1" dirty="0">
                <a:latin typeface="Arial"/>
                <a:ea typeface="ＭＳ Ｐゴシック"/>
              </a:rPr>
              <a:t>The </a:t>
            </a:r>
            <a:r>
              <a:rPr lang="en-US" b="1" dirty="0" smtClean="0">
                <a:latin typeface="Arial"/>
                <a:ea typeface="ＭＳ Ｐゴシック"/>
              </a:rPr>
              <a:t>Client</a:t>
            </a:r>
            <a:r>
              <a:rPr lang="en-US" b="1" dirty="0" smtClean="0">
                <a:latin typeface="Arial"/>
                <a:ea typeface="ＭＳ Ｐゴシック"/>
              </a:rPr>
              <a:t>: </a:t>
            </a:r>
            <a:r>
              <a:rPr lang="en-US" dirty="0" smtClean="0">
                <a:latin typeface="Arial"/>
                <a:ea typeface="ＭＳ Ｐゴシック"/>
              </a:rPr>
              <a:t>800 Employees | $</a:t>
            </a:r>
            <a:r>
              <a:rPr lang="en-US" dirty="0">
                <a:latin typeface="Arial"/>
                <a:ea typeface="ＭＳ Ｐゴシック"/>
              </a:rPr>
              <a:t>2.6 million in </a:t>
            </a:r>
            <a:r>
              <a:rPr lang="en-US" dirty="0" smtClean="0">
                <a:latin typeface="Arial"/>
                <a:ea typeface="ＭＳ Ｐゴシック"/>
              </a:rPr>
              <a:t>Rx spend</a:t>
            </a:r>
            <a:endParaRPr lang="en-US" dirty="0">
              <a:latin typeface="Arial"/>
              <a:ea typeface="ＭＳ Ｐゴシック"/>
            </a:endParaRPr>
          </a:p>
        </p:txBody>
      </p:sp>
      <p:sp>
        <p:nvSpPr>
          <p:cNvPr id="7" name="object 10"/>
          <p:cNvSpPr txBox="1">
            <a:spLocks/>
          </p:cNvSpPr>
          <p:nvPr/>
        </p:nvSpPr>
        <p:spPr>
          <a:xfrm>
            <a:off x="247066" y="514789"/>
            <a:ext cx="2284837" cy="1043931"/>
          </a:xfrm>
          <a:prstGeom prst="rect">
            <a:avLst/>
          </a:prstGeom>
        </p:spPr>
        <p:txBody>
          <a:bodyPr vert="horz" wrap="square" lIns="0" tIns="10151" rIns="0" bIns="0" rtlCol="0">
            <a:spAutoFit/>
          </a:bodyPr>
          <a:lstStyle>
            <a:lvl1pPr algn="l" rtl="0" eaLnBrk="0" fontAlgn="base" hangingPunct="0">
              <a:lnSpc>
                <a:spcPct val="83000"/>
              </a:lnSpc>
              <a:spcBef>
                <a:spcPct val="0"/>
              </a:spcBef>
              <a:spcAft>
                <a:spcPct val="0"/>
              </a:spcAft>
              <a:defRPr sz="1575">
                <a:solidFill>
                  <a:schemeClr val="accent1"/>
                </a:solidFill>
                <a:latin typeface="+mj-lt"/>
                <a:ea typeface="ＭＳ Ｐゴシック" pitchFamily="34" charset="-128"/>
                <a:cs typeface="+mj-cs"/>
              </a:defRPr>
            </a:lvl1pPr>
            <a:lvl2pPr algn="l" rtl="0" eaLnBrk="0" fontAlgn="base" hangingPunct="0">
              <a:lnSpc>
                <a:spcPct val="83000"/>
              </a:lnSpc>
              <a:spcBef>
                <a:spcPct val="0"/>
              </a:spcBef>
              <a:spcAft>
                <a:spcPct val="0"/>
              </a:spcAft>
              <a:defRPr sz="1575">
                <a:solidFill>
                  <a:schemeClr val="accent1"/>
                </a:solidFill>
                <a:latin typeface="Arial" charset="0"/>
                <a:ea typeface="ＭＳ Ｐゴシック" pitchFamily="34" charset="-128"/>
              </a:defRPr>
            </a:lvl2pPr>
            <a:lvl3pPr algn="l" rtl="0" eaLnBrk="0" fontAlgn="base" hangingPunct="0">
              <a:lnSpc>
                <a:spcPct val="83000"/>
              </a:lnSpc>
              <a:spcBef>
                <a:spcPct val="0"/>
              </a:spcBef>
              <a:spcAft>
                <a:spcPct val="0"/>
              </a:spcAft>
              <a:defRPr sz="1575">
                <a:solidFill>
                  <a:schemeClr val="accent1"/>
                </a:solidFill>
                <a:latin typeface="Arial" charset="0"/>
                <a:ea typeface="ＭＳ Ｐゴシック" pitchFamily="34" charset="-128"/>
              </a:defRPr>
            </a:lvl3pPr>
            <a:lvl4pPr algn="l" rtl="0" eaLnBrk="0" fontAlgn="base" hangingPunct="0">
              <a:lnSpc>
                <a:spcPct val="83000"/>
              </a:lnSpc>
              <a:spcBef>
                <a:spcPct val="0"/>
              </a:spcBef>
              <a:spcAft>
                <a:spcPct val="0"/>
              </a:spcAft>
              <a:defRPr sz="1575">
                <a:solidFill>
                  <a:schemeClr val="accent1"/>
                </a:solidFill>
                <a:latin typeface="Arial" charset="0"/>
                <a:ea typeface="ＭＳ Ｐゴシック" pitchFamily="34" charset="-128"/>
              </a:defRPr>
            </a:lvl4pPr>
            <a:lvl5pPr algn="l" rtl="0" eaLnBrk="0" fontAlgn="base" hangingPunct="0">
              <a:lnSpc>
                <a:spcPct val="83000"/>
              </a:lnSpc>
              <a:spcBef>
                <a:spcPct val="0"/>
              </a:spcBef>
              <a:spcAft>
                <a:spcPct val="0"/>
              </a:spcAft>
              <a:defRPr sz="1575">
                <a:solidFill>
                  <a:schemeClr val="accent1"/>
                </a:solidFill>
                <a:latin typeface="Arial" charset="0"/>
                <a:ea typeface="ＭＳ Ｐゴシック" pitchFamily="34" charset="-128"/>
              </a:defRPr>
            </a:lvl5pPr>
            <a:lvl6pPr marL="342900" algn="l" rtl="0" fontAlgn="base">
              <a:lnSpc>
                <a:spcPct val="83000"/>
              </a:lnSpc>
              <a:spcBef>
                <a:spcPct val="0"/>
              </a:spcBef>
              <a:spcAft>
                <a:spcPct val="0"/>
              </a:spcAft>
              <a:defRPr sz="1575">
                <a:solidFill>
                  <a:schemeClr val="accent1"/>
                </a:solidFill>
                <a:latin typeface="Arial" charset="0"/>
                <a:ea typeface="ＭＳ Ｐゴシック" charset="0"/>
              </a:defRPr>
            </a:lvl6pPr>
            <a:lvl7pPr marL="685800" algn="l" rtl="0" fontAlgn="base">
              <a:lnSpc>
                <a:spcPct val="83000"/>
              </a:lnSpc>
              <a:spcBef>
                <a:spcPct val="0"/>
              </a:spcBef>
              <a:spcAft>
                <a:spcPct val="0"/>
              </a:spcAft>
              <a:defRPr sz="1575">
                <a:solidFill>
                  <a:schemeClr val="accent1"/>
                </a:solidFill>
                <a:latin typeface="Arial" charset="0"/>
                <a:ea typeface="ＭＳ Ｐゴシック" charset="0"/>
              </a:defRPr>
            </a:lvl7pPr>
            <a:lvl8pPr marL="1028700" algn="l" rtl="0" fontAlgn="base">
              <a:lnSpc>
                <a:spcPct val="83000"/>
              </a:lnSpc>
              <a:spcBef>
                <a:spcPct val="0"/>
              </a:spcBef>
              <a:spcAft>
                <a:spcPct val="0"/>
              </a:spcAft>
              <a:defRPr sz="1575">
                <a:solidFill>
                  <a:schemeClr val="accent1"/>
                </a:solidFill>
                <a:latin typeface="Arial" charset="0"/>
                <a:ea typeface="ＭＳ Ｐゴシック" charset="0"/>
              </a:defRPr>
            </a:lvl8pPr>
            <a:lvl9pPr marL="1371600" algn="l" rtl="0" fontAlgn="base">
              <a:lnSpc>
                <a:spcPct val="83000"/>
              </a:lnSpc>
              <a:spcBef>
                <a:spcPct val="0"/>
              </a:spcBef>
              <a:spcAft>
                <a:spcPct val="0"/>
              </a:spcAft>
              <a:defRPr sz="1575">
                <a:solidFill>
                  <a:schemeClr val="accent1"/>
                </a:solidFill>
                <a:latin typeface="Arial" charset="0"/>
                <a:ea typeface="ＭＳ Ｐゴシック" charset="0"/>
              </a:defRPr>
            </a:lvl9pPr>
          </a:lstStyle>
          <a:p>
            <a:pPr marL="8460" defTabSz="1218072">
              <a:spcBef>
                <a:spcPts val="80"/>
              </a:spcBef>
              <a:tabLst>
                <a:tab pos="1446533" algn="l"/>
              </a:tabLst>
            </a:pPr>
            <a:r>
              <a:rPr lang="en-US" sz="2664" kern="0" dirty="0" smtClean="0">
                <a:solidFill>
                  <a:srgbClr val="FDFDFD"/>
                </a:solidFill>
                <a:latin typeface="Arial" charset="0"/>
                <a:ea typeface="Arial" charset="0"/>
                <a:cs typeface="Arial" charset="0"/>
              </a:rPr>
              <a:t>MMA Rx Solutions</a:t>
            </a:r>
          </a:p>
          <a:p>
            <a:pPr marL="8460" defTabSz="1218072">
              <a:spcBef>
                <a:spcPts val="80"/>
              </a:spcBef>
              <a:tabLst>
                <a:tab pos="1446533" algn="l"/>
              </a:tabLst>
            </a:pPr>
            <a:r>
              <a:rPr lang="en-US" sz="2664" kern="0" dirty="0" smtClean="0">
                <a:solidFill>
                  <a:srgbClr val="FDFDFD"/>
                </a:solidFill>
                <a:latin typeface="Arial" charset="0"/>
                <a:ea typeface="Arial" charset="0"/>
                <a:cs typeface="Arial" charset="0"/>
              </a:rPr>
              <a:t>CASE </a:t>
            </a:r>
            <a:r>
              <a:rPr lang="en-US" sz="2664" kern="0" dirty="0">
                <a:solidFill>
                  <a:srgbClr val="FDFDFD"/>
                </a:solidFill>
                <a:latin typeface="Arial" charset="0"/>
                <a:ea typeface="Arial" charset="0"/>
                <a:cs typeface="Arial" charset="0"/>
              </a:rPr>
              <a:t>STUDY</a:t>
            </a:r>
            <a:endParaRPr lang="en-US" sz="2664" kern="0" dirty="0">
              <a:solidFill>
                <a:srgbClr val="002C77"/>
              </a:solidFill>
              <a:latin typeface="Arial" charset="0"/>
              <a:ea typeface="Arial" charset="0"/>
              <a:cs typeface="Arial" charset="0"/>
            </a:endParaRPr>
          </a:p>
        </p:txBody>
      </p:sp>
      <p:sp>
        <p:nvSpPr>
          <p:cNvPr id="8" name="TextBox 7"/>
          <p:cNvSpPr txBox="1"/>
          <p:nvPr/>
        </p:nvSpPr>
        <p:spPr>
          <a:xfrm>
            <a:off x="2992692" y="1333534"/>
            <a:ext cx="8374325" cy="5724644"/>
          </a:xfrm>
          <a:prstGeom prst="rect">
            <a:avLst/>
          </a:prstGeom>
          <a:noFill/>
        </p:spPr>
        <p:txBody>
          <a:bodyPr wrap="square" rtlCol="0">
            <a:spAutoFit/>
          </a:bodyPr>
          <a:lstStyle/>
          <a:p>
            <a:pPr defTabSz="913798"/>
            <a:r>
              <a:rPr lang="en-US" sz="2000" dirty="0">
                <a:latin typeface="Arial"/>
                <a:ea typeface="ＭＳ Ｐゴシック"/>
              </a:rPr>
              <a:t>The Challenge </a:t>
            </a:r>
          </a:p>
          <a:p>
            <a:pPr defTabSz="913798"/>
            <a:endParaRPr lang="en-US" sz="800" dirty="0" smtClean="0">
              <a:solidFill>
                <a:srgbClr val="595959"/>
              </a:solidFill>
              <a:latin typeface="Arial"/>
              <a:ea typeface="ＭＳ Ｐゴシック"/>
            </a:endParaRPr>
          </a:p>
          <a:p>
            <a:pPr defTabSz="913798"/>
            <a:r>
              <a:rPr lang="en-US" sz="1700" dirty="0" smtClean="0">
                <a:solidFill>
                  <a:srgbClr val="595959"/>
                </a:solidFill>
                <a:latin typeface="Arial"/>
                <a:ea typeface="ＭＳ Ｐゴシック"/>
              </a:rPr>
              <a:t>The </a:t>
            </a:r>
            <a:r>
              <a:rPr lang="en-US" sz="1700" dirty="0">
                <a:solidFill>
                  <a:srgbClr val="595959"/>
                </a:solidFill>
                <a:latin typeface="Arial"/>
                <a:ea typeface="ＭＳ Ｐゴシック"/>
              </a:rPr>
              <a:t>client wished to remain on current PBM, however felt it was necessary to review the pharmacy contract to ensure market competitiveness. </a:t>
            </a:r>
            <a:endParaRPr lang="en-US" sz="1700" dirty="0" smtClean="0">
              <a:solidFill>
                <a:srgbClr val="595959"/>
              </a:solidFill>
              <a:latin typeface="Arial"/>
              <a:ea typeface="ＭＳ Ｐゴシック"/>
            </a:endParaRPr>
          </a:p>
          <a:p>
            <a:pPr defTabSz="913798"/>
            <a:endParaRPr lang="en-US" sz="1700" dirty="0" smtClean="0">
              <a:solidFill>
                <a:srgbClr val="595959"/>
              </a:solidFill>
              <a:latin typeface="Arial"/>
              <a:ea typeface="ＭＳ Ｐゴシック"/>
            </a:endParaRPr>
          </a:p>
          <a:p>
            <a:pPr defTabSz="913798"/>
            <a:r>
              <a:rPr lang="en-US" sz="2000" dirty="0" smtClean="0">
                <a:latin typeface="Arial"/>
                <a:ea typeface="ＭＳ Ｐゴシック"/>
              </a:rPr>
              <a:t>The </a:t>
            </a:r>
            <a:r>
              <a:rPr lang="en-US" sz="2000" dirty="0">
                <a:latin typeface="Arial"/>
                <a:ea typeface="ＭＳ Ｐゴシック"/>
              </a:rPr>
              <a:t>Solution</a:t>
            </a:r>
          </a:p>
          <a:p>
            <a:pPr defTabSz="913798"/>
            <a:endParaRPr lang="en-US" sz="800" dirty="0">
              <a:solidFill>
                <a:srgbClr val="595959"/>
              </a:solidFill>
              <a:latin typeface="Arial"/>
              <a:ea typeface="ＭＳ Ｐゴシック"/>
            </a:endParaRPr>
          </a:p>
          <a:p>
            <a:pPr defTabSz="913798"/>
            <a:r>
              <a:rPr lang="en-US" sz="1700" dirty="0">
                <a:solidFill>
                  <a:srgbClr val="595959"/>
                </a:solidFill>
                <a:latin typeface="Arial"/>
                <a:ea typeface="ＭＳ Ｐゴシック"/>
              </a:rPr>
              <a:t>The Rx Solutions team performed a market RFP and program evaluation. Evaluation highlighted opportunity to:</a:t>
            </a:r>
          </a:p>
          <a:p>
            <a:pPr marL="346075" lvl="1" indent="-227013" defTabSz="913798">
              <a:spcBef>
                <a:spcPts val="300"/>
              </a:spcBef>
              <a:buFont typeface="Arial" panose="020B0604020202020204" pitchFamily="34" charset="0"/>
              <a:buChar char="•"/>
            </a:pPr>
            <a:r>
              <a:rPr lang="en-US" sz="1700" dirty="0">
                <a:solidFill>
                  <a:srgbClr val="595959"/>
                </a:solidFill>
                <a:latin typeface="Arial"/>
                <a:ea typeface="ＭＳ Ｐゴシック"/>
              </a:rPr>
              <a:t>Improve price paid per drug</a:t>
            </a:r>
          </a:p>
          <a:p>
            <a:pPr marL="346075" lvl="1" indent="-227013" defTabSz="913798">
              <a:spcBef>
                <a:spcPts val="300"/>
              </a:spcBef>
              <a:buFont typeface="Arial" panose="020B0604020202020204" pitchFamily="34" charset="0"/>
              <a:buChar char="•"/>
            </a:pPr>
            <a:r>
              <a:rPr lang="en-US" sz="1700" dirty="0">
                <a:solidFill>
                  <a:srgbClr val="595959"/>
                </a:solidFill>
                <a:latin typeface="Arial"/>
                <a:ea typeface="ＭＳ Ｐゴシック"/>
              </a:rPr>
              <a:t>Increase rebate cost sharing</a:t>
            </a:r>
          </a:p>
          <a:p>
            <a:pPr marL="346075" lvl="1" indent="-227013" defTabSz="913798">
              <a:spcBef>
                <a:spcPts val="300"/>
              </a:spcBef>
              <a:buFont typeface="Arial" panose="020B0604020202020204" pitchFamily="34" charset="0"/>
              <a:buChar char="•"/>
            </a:pPr>
            <a:r>
              <a:rPr lang="en-US" sz="1700" dirty="0">
                <a:solidFill>
                  <a:srgbClr val="595959"/>
                </a:solidFill>
                <a:latin typeface="Arial"/>
                <a:ea typeface="ＭＳ Ｐゴシック"/>
              </a:rPr>
              <a:t>Review 3-year contract to 1-year</a:t>
            </a:r>
          </a:p>
          <a:p>
            <a:pPr defTabSz="913798"/>
            <a:endParaRPr lang="en-US" sz="1700" dirty="0" smtClean="0">
              <a:latin typeface="Arial"/>
              <a:ea typeface="ＭＳ Ｐゴシック"/>
            </a:endParaRPr>
          </a:p>
          <a:p>
            <a:pPr defTabSz="913798"/>
            <a:r>
              <a:rPr lang="en-US" sz="2000" dirty="0" smtClean="0">
                <a:latin typeface="Arial"/>
                <a:ea typeface="ＭＳ Ｐゴシック"/>
              </a:rPr>
              <a:t>The </a:t>
            </a:r>
            <a:r>
              <a:rPr lang="en-US" sz="2000" dirty="0">
                <a:latin typeface="Arial"/>
                <a:ea typeface="ＭＳ Ｐゴシック"/>
              </a:rPr>
              <a:t>Result</a:t>
            </a:r>
          </a:p>
          <a:p>
            <a:pPr defTabSz="913798"/>
            <a:endParaRPr lang="en-US" sz="800" dirty="0">
              <a:solidFill>
                <a:srgbClr val="595959"/>
              </a:solidFill>
              <a:latin typeface="Arial"/>
            </a:endParaRPr>
          </a:p>
          <a:p>
            <a:pPr defTabSz="913798"/>
            <a:r>
              <a:rPr lang="en-US" sz="1700" dirty="0">
                <a:solidFill>
                  <a:srgbClr val="595959"/>
                </a:solidFill>
                <a:latin typeface="Arial"/>
              </a:rPr>
              <a:t>Client saved $484K on their pharmacy program with no plan changes.</a:t>
            </a:r>
          </a:p>
          <a:p>
            <a:pPr defTabSz="913798"/>
            <a:endParaRPr lang="en-US" sz="1700" dirty="0">
              <a:solidFill>
                <a:srgbClr val="595959"/>
              </a:solidFill>
              <a:latin typeface="Arial"/>
            </a:endParaRPr>
          </a:p>
          <a:p>
            <a:pPr defTabSz="913798"/>
            <a:r>
              <a:rPr lang="en-US" sz="1700" dirty="0">
                <a:solidFill>
                  <a:srgbClr val="595959"/>
                </a:solidFill>
                <a:latin typeface="Arial"/>
              </a:rPr>
              <a:t>This was done by:</a:t>
            </a:r>
          </a:p>
          <a:p>
            <a:pPr marL="346075" lvl="1" indent="-227013" defTabSz="913798">
              <a:spcBef>
                <a:spcPts val="300"/>
              </a:spcBef>
              <a:buFont typeface="Arial" panose="020B0604020202020204" pitchFamily="34" charset="0"/>
              <a:buChar char="•"/>
            </a:pPr>
            <a:r>
              <a:rPr lang="en-US" sz="1700" dirty="0">
                <a:solidFill>
                  <a:srgbClr val="595959"/>
                </a:solidFill>
                <a:latin typeface="Arial"/>
              </a:rPr>
              <a:t>Reclassifying drugs to a higher cost category</a:t>
            </a:r>
          </a:p>
          <a:p>
            <a:pPr marL="346075" lvl="1" indent="-227013" defTabSz="913798">
              <a:spcBef>
                <a:spcPts val="300"/>
              </a:spcBef>
              <a:buFont typeface="Arial" panose="020B0604020202020204" pitchFamily="34" charset="0"/>
              <a:buChar char="•"/>
            </a:pPr>
            <a:r>
              <a:rPr lang="en-US" sz="1700" dirty="0" err="1">
                <a:solidFill>
                  <a:srgbClr val="595959"/>
                </a:solidFill>
                <a:latin typeface="Arial"/>
              </a:rPr>
              <a:t>PBM</a:t>
            </a:r>
            <a:r>
              <a:rPr lang="en-US" sz="1700" dirty="0">
                <a:solidFill>
                  <a:srgbClr val="595959"/>
                </a:solidFill>
                <a:latin typeface="Arial"/>
              </a:rPr>
              <a:t> reduced medical administration fee</a:t>
            </a:r>
          </a:p>
          <a:p>
            <a:pPr marL="346075" lvl="1" indent="-227013" defTabSz="913798">
              <a:spcBef>
                <a:spcPts val="300"/>
              </a:spcBef>
              <a:buFont typeface="Arial" panose="020B0604020202020204" pitchFamily="34" charset="0"/>
              <a:buChar char="•"/>
            </a:pPr>
            <a:r>
              <a:rPr lang="en-US" sz="1700" dirty="0">
                <a:solidFill>
                  <a:srgbClr val="595959"/>
                </a:solidFill>
                <a:latin typeface="Arial"/>
              </a:rPr>
              <a:t>Shift to a 1-year contract with annual reconciliation </a:t>
            </a:r>
            <a:endParaRPr lang="en-US" sz="1700" dirty="0">
              <a:solidFill>
                <a:srgbClr val="000000"/>
              </a:solidFill>
              <a:latin typeface="Arial"/>
              <a:ea typeface="ＭＳ Ｐゴシック"/>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020" y="2164467"/>
            <a:ext cx="2286000" cy="2286000"/>
          </a:xfrm>
          <a:prstGeom prst="rect">
            <a:avLst/>
          </a:prstGeom>
        </p:spPr>
      </p:pic>
      <p:sp>
        <p:nvSpPr>
          <p:cNvPr id="10" name="TextBox 9"/>
          <p:cNvSpPr txBox="1"/>
          <p:nvPr/>
        </p:nvSpPr>
        <p:spPr>
          <a:xfrm>
            <a:off x="3000249" y="734987"/>
            <a:ext cx="7045173" cy="369332"/>
          </a:xfrm>
          <a:prstGeom prst="rect">
            <a:avLst/>
          </a:prstGeom>
          <a:noFill/>
        </p:spPr>
        <p:txBody>
          <a:bodyPr wrap="square" rtlCol="0">
            <a:spAutoFit/>
          </a:bodyPr>
          <a:lstStyle/>
          <a:p>
            <a:pPr defTabSz="913798"/>
            <a:r>
              <a:rPr lang="en-US" b="1" dirty="0" smtClean="0">
                <a:latin typeface="Arial"/>
                <a:ea typeface="ＭＳ Ｐゴシック"/>
              </a:rPr>
              <a:t>The Objective: </a:t>
            </a:r>
            <a:r>
              <a:rPr lang="en-US" dirty="0" smtClean="0">
                <a:latin typeface="Arial"/>
                <a:ea typeface="ＭＳ Ｐゴシック"/>
              </a:rPr>
              <a:t>Pharmacy </a:t>
            </a:r>
            <a:r>
              <a:rPr lang="en-US" dirty="0">
                <a:latin typeface="Arial"/>
                <a:ea typeface="ＭＳ Ｐゴシック"/>
              </a:rPr>
              <a:t>savings through </a:t>
            </a:r>
            <a:r>
              <a:rPr lang="en-US" dirty="0" smtClean="0">
                <a:latin typeface="Arial"/>
                <a:ea typeface="ＭＳ Ｐゴシック"/>
              </a:rPr>
              <a:t>expert negotiations</a:t>
            </a:r>
            <a:endParaRPr lang="en-US" dirty="0">
              <a:latin typeface="Arial"/>
              <a:ea typeface="ＭＳ Ｐゴシック"/>
            </a:endParaRPr>
          </a:p>
        </p:txBody>
      </p:sp>
    </p:spTree>
    <p:extLst>
      <p:ext uri="{BB962C8B-B14F-4D97-AF65-F5344CB8AC3E}">
        <p14:creationId xmlns:p14="http://schemas.microsoft.com/office/powerpoint/2010/main" val="39943210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651961" y="1297697"/>
            <a:ext cx="10836489" cy="5070679"/>
            <a:chOff x="651961" y="1297697"/>
            <a:chExt cx="10836489" cy="5070679"/>
          </a:xfrm>
        </p:grpSpPr>
        <p:pic>
          <p:nvPicPr>
            <p:cNvPr id="2" name="Picture 1"/>
            <p:cNvPicPr>
              <a:picLocks noChangeAspect="1"/>
            </p:cNvPicPr>
            <p:nvPr/>
          </p:nvPicPr>
          <p:blipFill>
            <a:blip r:embed="rId5"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51961" y="1297697"/>
              <a:ext cx="10836489" cy="5070679"/>
            </a:xfrm>
            <a:prstGeom prst="rect">
              <a:avLst/>
            </a:prstGeom>
          </p:spPr>
        </p:pic>
        <p:sp>
          <p:nvSpPr>
            <p:cNvPr id="3" name="TextBox 2"/>
            <p:cNvSpPr txBox="1"/>
            <p:nvPr/>
          </p:nvSpPr>
          <p:spPr bwMode="gray">
            <a:xfrm>
              <a:off x="1494334" y="3232846"/>
              <a:ext cx="1453283" cy="49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rtlCol="0" anchor="b">
              <a:spAutoFit/>
            </a:bodyPr>
            <a:lstStyle/>
            <a:p>
              <a:pPr>
                <a:lnSpc>
                  <a:spcPct val="114000"/>
                </a:lnSpc>
              </a:pPr>
              <a:r>
                <a:rPr lang="en-US" sz="2800" b="1" dirty="0">
                  <a:solidFill>
                    <a:schemeClr val="bg1"/>
                  </a:solidFill>
                  <a:latin typeface="Arial" panose="020B0604020202020204" pitchFamily="34" charset="0"/>
                  <a:cs typeface="Arial" panose="020B0604020202020204" pitchFamily="34" charset="0"/>
                </a:rPr>
                <a:t>75 Years</a:t>
              </a:r>
            </a:p>
          </p:txBody>
        </p:sp>
        <p:sp>
          <p:nvSpPr>
            <p:cNvPr id="17" name="TextBox 16"/>
            <p:cNvSpPr txBox="1"/>
            <p:nvPr/>
          </p:nvSpPr>
          <p:spPr bwMode="gray">
            <a:xfrm>
              <a:off x="4749585" y="3126418"/>
              <a:ext cx="2312108" cy="743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rtlCol="0" anchor="b">
              <a:spAutoFit/>
            </a:bodyPr>
            <a:lstStyle/>
            <a:p>
              <a:pPr>
                <a:lnSpc>
                  <a:spcPts val="2880"/>
                </a:lnSpc>
              </a:pPr>
              <a:r>
                <a:rPr lang="en-US" sz="2800" b="1" dirty="0">
                  <a:solidFill>
                    <a:schemeClr val="bg1"/>
                  </a:solidFill>
                  <a:latin typeface="Arial" panose="020B0604020202020204" pitchFamily="34" charset="0"/>
                  <a:cs typeface="Arial" panose="020B0604020202020204" pitchFamily="34" charset="0"/>
                </a:rPr>
                <a:t>15% Average </a:t>
              </a:r>
              <a:br>
                <a:rPr lang="en-US" sz="2800" b="1" dirty="0">
                  <a:solidFill>
                    <a:schemeClr val="bg1"/>
                  </a:solidFill>
                  <a:latin typeface="Arial" panose="020B0604020202020204" pitchFamily="34" charset="0"/>
                  <a:cs typeface="Arial" panose="020B0604020202020204" pitchFamily="34" charset="0"/>
                </a:rPr>
              </a:br>
              <a:r>
                <a:rPr lang="en-US" sz="2800" b="1" dirty="0">
                  <a:solidFill>
                    <a:schemeClr val="bg1"/>
                  </a:solidFill>
                  <a:latin typeface="Arial" panose="020B0604020202020204" pitchFamily="34" charset="0"/>
                  <a:cs typeface="Arial" panose="020B0604020202020204" pitchFamily="34" charset="0"/>
                </a:rPr>
                <a:t>Rx Savings</a:t>
              </a:r>
            </a:p>
          </p:txBody>
        </p:sp>
        <p:sp>
          <p:nvSpPr>
            <p:cNvPr id="19" name="TextBox 18"/>
            <p:cNvSpPr txBox="1"/>
            <p:nvPr/>
          </p:nvSpPr>
          <p:spPr bwMode="gray">
            <a:xfrm>
              <a:off x="8463552" y="3279946"/>
              <a:ext cx="2037417" cy="49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rtlCol="0" anchor="b">
              <a:spAutoFit/>
            </a:bodyPr>
            <a:lstStyle/>
            <a:p>
              <a:pPr>
                <a:lnSpc>
                  <a:spcPct val="114000"/>
                </a:lnSpc>
              </a:pPr>
              <a:r>
                <a:rPr lang="en-US" sz="2800" b="1" dirty="0">
                  <a:solidFill>
                    <a:schemeClr val="bg1"/>
                  </a:solidFill>
                  <a:latin typeface="Arial" panose="020B0604020202020204" pitchFamily="34" charset="0"/>
                  <a:cs typeface="Arial" panose="020B0604020202020204" pitchFamily="34" charset="0"/>
                </a:rPr>
                <a:t>$131 Million</a:t>
              </a:r>
            </a:p>
          </p:txBody>
        </p:sp>
        <p:sp>
          <p:nvSpPr>
            <p:cNvPr id="4" name="TextBox 3"/>
            <p:cNvSpPr txBox="1"/>
            <p:nvPr/>
          </p:nvSpPr>
          <p:spPr bwMode="gray">
            <a:xfrm>
              <a:off x="1191367" y="4380726"/>
              <a:ext cx="2450992" cy="350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rtlCol="0" anchor="b">
              <a:spAutoFit/>
            </a:bodyPr>
            <a:lstStyle/>
            <a:p>
              <a:pPr>
                <a:lnSpc>
                  <a:spcPct val="114000"/>
                </a:lnSpc>
              </a:pPr>
              <a:r>
                <a:rPr lang="en-US" sz="2000" dirty="0">
                  <a:latin typeface="Arial" panose="020B0604020202020204" pitchFamily="34" charset="0"/>
                  <a:cs typeface="Arial" panose="020B0604020202020204" pitchFamily="34" charset="0"/>
                </a:rPr>
                <a:t>pharmacy experience</a:t>
              </a:r>
            </a:p>
          </p:txBody>
        </p:sp>
        <p:sp>
          <p:nvSpPr>
            <p:cNvPr id="22" name="TextBox 21"/>
            <p:cNvSpPr txBox="1"/>
            <p:nvPr/>
          </p:nvSpPr>
          <p:spPr bwMode="gray">
            <a:xfrm>
              <a:off x="4798600" y="4404151"/>
              <a:ext cx="3105881" cy="70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rtlCol="0" anchor="b">
              <a:spAutoFit/>
            </a:bodyPr>
            <a:lstStyle/>
            <a:p>
              <a:pPr>
                <a:lnSpc>
                  <a:spcPct val="114000"/>
                </a:lnSpc>
              </a:pPr>
              <a:r>
                <a:rPr lang="en-US" sz="2000" dirty="0">
                  <a:latin typeface="Arial" panose="020B0604020202020204" pitchFamily="34" charset="0"/>
                  <a:cs typeface="Arial" panose="020B0604020202020204" pitchFamily="34" charset="0"/>
                </a:rPr>
                <a:t>with 70% of clients not changing their PBM</a:t>
              </a:r>
            </a:p>
          </p:txBody>
        </p:sp>
        <p:sp>
          <p:nvSpPr>
            <p:cNvPr id="5" name="TextBox 4"/>
            <p:cNvSpPr txBox="1"/>
            <p:nvPr/>
          </p:nvSpPr>
          <p:spPr bwMode="gray">
            <a:xfrm>
              <a:off x="8463551" y="4402163"/>
              <a:ext cx="2062480" cy="672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rtlCol="0" anchor="b">
              <a:spAutoFit/>
            </a:bodyPr>
            <a:lstStyle/>
            <a:p>
              <a:pPr>
                <a:lnSpc>
                  <a:spcPct val="114000"/>
                </a:lnSpc>
              </a:pPr>
              <a:r>
                <a:rPr lang="en-US" sz="2000" dirty="0">
                  <a:latin typeface="Arial" panose="020B0604020202020204" pitchFamily="34" charset="0"/>
                  <a:cs typeface="Arial" panose="020B0604020202020204" pitchFamily="34" charset="0"/>
                </a:rPr>
                <a:t>total savings for MMA Clients</a:t>
              </a:r>
            </a:p>
          </p:txBody>
        </p:sp>
      </p:grpSp>
      <p:sp>
        <p:nvSpPr>
          <p:cNvPr id="10" name="Title 1"/>
          <p:cNvSpPr txBox="1">
            <a:spLocks/>
          </p:cNvSpPr>
          <p:nvPr/>
        </p:nvSpPr>
        <p:spPr>
          <a:xfrm>
            <a:off x="597397" y="435684"/>
            <a:ext cx="11720051" cy="541687"/>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kern="0" dirty="0">
                <a:latin typeface="Arial" panose="020B0604020202020204" pitchFamily="34" charset="0"/>
                <a:cs typeface="Arial" panose="020B0604020202020204" pitchFamily="34" charset="0"/>
              </a:rPr>
              <a:t>MMA Rx </a:t>
            </a:r>
            <a:r>
              <a:rPr lang="en-US" sz="2800" kern="0" dirty="0" smtClean="0">
                <a:latin typeface="Arial" panose="020B0604020202020204" pitchFamily="34" charset="0"/>
                <a:cs typeface="Arial" panose="020B0604020202020204" pitchFamily="34" charset="0"/>
              </a:rPr>
              <a:t>Solutions</a:t>
            </a:r>
            <a:endParaRPr lang="en-US" sz="2800" kern="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590547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D37954D-77A8-4569-BFDC-C547550500A1}" type="slidenum">
              <a:rPr lang="en-US" smtClean="0">
                <a:solidFill>
                  <a:schemeClr val="bg1"/>
                </a:solidFill>
                <a:latin typeface="Arial" panose="020B0604020202020204" pitchFamily="34" charset="0"/>
                <a:cs typeface="Arial" panose="020B0604020202020204" pitchFamily="34" charset="0"/>
              </a:rPr>
              <a:pPr>
                <a:defRPr/>
              </a:pPr>
              <a:t>15</a:t>
            </a:fld>
            <a:endParaRPr lang="en-US" dirty="0">
              <a:solidFill>
                <a:schemeClr val="bg1"/>
              </a:solidFill>
              <a:latin typeface="Arial" panose="020B0604020202020204" pitchFamily="34" charset="0"/>
              <a:cs typeface="Arial" panose="020B0604020202020204" pitchFamily="34" charset="0"/>
            </a:endParaRPr>
          </a:p>
        </p:txBody>
      </p:sp>
      <p:sp>
        <p:nvSpPr>
          <p:cNvPr id="88" name="TextBox 87"/>
          <p:cNvSpPr txBox="1"/>
          <p:nvPr/>
        </p:nvSpPr>
        <p:spPr>
          <a:xfrm>
            <a:off x="1339227" y="1665639"/>
            <a:ext cx="4728873" cy="1477328"/>
          </a:xfrm>
          <a:prstGeom prst="rect">
            <a:avLst/>
          </a:prstGeom>
          <a:noFill/>
        </p:spPr>
        <p:txBody>
          <a:bodyPr wrap="square" rtlCol="0">
            <a:spAutoFit/>
          </a:bodyPr>
          <a:lstStyle/>
          <a:p>
            <a:pPr algn="l">
              <a:lnSpc>
                <a:spcPct val="125000"/>
              </a:lnSpc>
            </a:pPr>
            <a:r>
              <a:rPr lang="en-US" dirty="0">
                <a:latin typeface="Arial" panose="020B0604020202020204" pitchFamily="34" charset="0"/>
                <a:cs typeface="Arial" panose="020B0604020202020204" pitchFamily="34" charset="0"/>
              </a:rPr>
              <a:t>A resource dedicated to helping our clients understand and limit their risk with preferred contract terms and the unmatched leverage of Marsh &amp; McLennan.</a:t>
            </a:r>
          </a:p>
        </p:txBody>
      </p:sp>
      <p:pic>
        <p:nvPicPr>
          <p:cNvPr id="28" name="Picture 4">
            <a:hlinkClick r:id="" action="ppaction://noaction"/>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14037" y="2078601"/>
            <a:ext cx="589790" cy="685800"/>
          </a:xfrm>
          <a:prstGeom prst="rect">
            <a:avLst/>
          </a:prstGeom>
          <a:noFill/>
        </p:spPr>
      </p:pic>
      <p:sp>
        <p:nvSpPr>
          <p:cNvPr id="39" name="TextBox 38"/>
          <p:cNvSpPr txBox="1"/>
          <p:nvPr/>
        </p:nvSpPr>
        <p:spPr>
          <a:xfrm>
            <a:off x="1328465" y="3382943"/>
            <a:ext cx="4766639" cy="1477328"/>
          </a:xfrm>
          <a:prstGeom prst="rect">
            <a:avLst/>
          </a:prstGeom>
          <a:noFill/>
        </p:spPr>
        <p:txBody>
          <a:bodyPr wrap="square" rtlCol="0">
            <a:spAutoFit/>
          </a:bodyPr>
          <a:lstStyle/>
          <a:p>
            <a:pPr algn="l">
              <a:lnSpc>
                <a:spcPct val="125000"/>
              </a:lnSpc>
            </a:pPr>
            <a:r>
              <a:rPr lang="en-US" dirty="0">
                <a:latin typeface="Arial" panose="020B0604020202020204" pitchFamily="34" charset="0"/>
                <a:cs typeface="Arial" panose="020B0604020202020204" pitchFamily="34" charset="0"/>
              </a:rPr>
              <a:t>Network valuation model offering an apples-to-apples comparison of health benefit costs by network, enabling clients to make better network selection decisions. </a:t>
            </a:r>
          </a:p>
        </p:txBody>
      </p:sp>
      <p:sp>
        <p:nvSpPr>
          <p:cNvPr id="41" name="TextBox 40"/>
          <p:cNvSpPr txBox="1"/>
          <p:nvPr/>
        </p:nvSpPr>
        <p:spPr>
          <a:xfrm>
            <a:off x="1328464" y="5108067"/>
            <a:ext cx="4453349" cy="1477328"/>
          </a:xfrm>
          <a:prstGeom prst="rect">
            <a:avLst/>
          </a:prstGeom>
          <a:noFill/>
        </p:spPr>
        <p:txBody>
          <a:bodyPr wrap="square" rtlCol="0">
            <a:spAutoFit/>
          </a:bodyPr>
          <a:lstStyle/>
          <a:p>
            <a:pPr algn="l">
              <a:lnSpc>
                <a:spcPct val="125000"/>
              </a:lnSpc>
            </a:pPr>
            <a:r>
              <a:rPr lang="en-US" dirty="0">
                <a:latin typeface="Arial" panose="020B0604020202020204" pitchFamily="34" charset="0"/>
                <a:cs typeface="Arial" panose="020B0604020202020204" pitchFamily="34" charset="0"/>
              </a:rPr>
              <a:t>Advanced analytics and pharmacy intelligence to help our clients evaluate, optimize, and protect their Pharmacy Benefit Manager (PBM) contracts.  </a:t>
            </a:r>
          </a:p>
        </p:txBody>
      </p:sp>
      <p:sp>
        <p:nvSpPr>
          <p:cNvPr id="42" name="TextBox 41"/>
          <p:cNvSpPr txBox="1"/>
          <p:nvPr/>
        </p:nvSpPr>
        <p:spPr>
          <a:xfrm>
            <a:off x="7206474" y="1665639"/>
            <a:ext cx="4766639" cy="1477328"/>
          </a:xfrm>
          <a:prstGeom prst="rect">
            <a:avLst/>
          </a:prstGeom>
          <a:noFill/>
        </p:spPr>
        <p:txBody>
          <a:bodyPr wrap="square" rtlCol="0">
            <a:spAutoFit/>
          </a:bodyPr>
          <a:lstStyle/>
          <a:p>
            <a:pPr algn="l">
              <a:lnSpc>
                <a:spcPct val="125000"/>
              </a:lnSpc>
            </a:pPr>
            <a:r>
              <a:rPr lang="en-US" dirty="0" smtClean="0">
                <a:latin typeface="Arial" panose="020B0604020202020204" pitchFamily="34" charset="0"/>
                <a:cs typeface="Arial" panose="020B0604020202020204" pitchFamily="34" charset="0"/>
              </a:rPr>
              <a:t>Planning </a:t>
            </a:r>
            <a:r>
              <a:rPr lang="en-US" dirty="0">
                <a:latin typeface="Arial" panose="020B0604020202020204" pitchFamily="34" charset="0"/>
                <a:cs typeface="Arial" panose="020B0604020202020204" pitchFamily="34" charset="0"/>
              </a:rPr>
              <a:t>&amp; Analytics for Total Health (PATH) is the clinical engine developed to drive population health and risk management strategies for our clients.  </a:t>
            </a:r>
          </a:p>
        </p:txBody>
      </p:sp>
      <p:grpSp>
        <p:nvGrpSpPr>
          <p:cNvPr id="6" name="Group 5"/>
          <p:cNvGrpSpPr>
            <a:grpSpLocks noChangeAspect="1"/>
          </p:cNvGrpSpPr>
          <p:nvPr/>
        </p:nvGrpSpPr>
        <p:grpSpPr>
          <a:xfrm>
            <a:off x="6360636" y="3677584"/>
            <a:ext cx="685819" cy="685800"/>
            <a:chOff x="6334017" y="2657306"/>
            <a:chExt cx="475564" cy="475551"/>
          </a:xfrm>
        </p:grpSpPr>
        <p:pic>
          <p:nvPicPr>
            <p:cNvPr id="20" name="Picture 4160"/>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a:xfrm>
              <a:off x="6334017" y="2657306"/>
              <a:ext cx="475564" cy="475551"/>
            </a:xfrm>
            <a:prstGeom prst="rect">
              <a:avLst/>
            </a:prstGeom>
            <a:noFill/>
            <a:extLst/>
          </p:spPr>
        </p:pic>
        <p:sp>
          <p:nvSpPr>
            <p:cNvPr id="21" name="Freeform 4161"/>
            <p:cNvSpPr/>
            <p:nvPr/>
          </p:nvSpPr>
          <p:spPr>
            <a:xfrm>
              <a:off x="6448372" y="2728097"/>
              <a:ext cx="58076" cy="130682"/>
            </a:xfrm>
            <a:custGeom>
              <a:avLst/>
              <a:gdLst/>
              <a:ahLst/>
              <a:cxnLst/>
              <a:rect l="0" t="0" r="0" b="0"/>
              <a:pathLst>
                <a:path w="58076" h="130682">
                  <a:moveTo>
                    <a:pt x="29032" y="58077"/>
                  </a:moveTo>
                  <a:cubicBezTo>
                    <a:pt x="21032" y="58077"/>
                    <a:pt x="14504" y="51562"/>
                    <a:pt x="14504" y="43561"/>
                  </a:cubicBezTo>
                  <a:cubicBezTo>
                    <a:pt x="14504" y="35548"/>
                    <a:pt x="21032" y="29033"/>
                    <a:pt x="29032" y="29033"/>
                  </a:cubicBezTo>
                  <a:cubicBezTo>
                    <a:pt x="37045" y="29033"/>
                    <a:pt x="43560" y="35548"/>
                    <a:pt x="43560" y="43561"/>
                  </a:cubicBezTo>
                  <a:lnTo>
                    <a:pt x="58076" y="43561"/>
                  </a:lnTo>
                  <a:cubicBezTo>
                    <a:pt x="58076" y="30061"/>
                    <a:pt x="48793" y="18796"/>
                    <a:pt x="36296" y="15545"/>
                  </a:cubicBezTo>
                  <a:lnTo>
                    <a:pt x="36296" y="0"/>
                  </a:lnTo>
                  <a:lnTo>
                    <a:pt x="21781" y="0"/>
                  </a:lnTo>
                  <a:lnTo>
                    <a:pt x="21781" y="15545"/>
                  </a:lnTo>
                  <a:cubicBezTo>
                    <a:pt x="9271" y="18796"/>
                    <a:pt x="0" y="30061"/>
                    <a:pt x="0" y="43561"/>
                  </a:cubicBezTo>
                  <a:cubicBezTo>
                    <a:pt x="0" y="59575"/>
                    <a:pt x="13018" y="72605"/>
                    <a:pt x="29032" y="72605"/>
                  </a:cubicBezTo>
                  <a:cubicBezTo>
                    <a:pt x="37045" y="72605"/>
                    <a:pt x="43560" y="79108"/>
                    <a:pt x="43560" y="87121"/>
                  </a:cubicBezTo>
                  <a:cubicBezTo>
                    <a:pt x="43560" y="95122"/>
                    <a:pt x="37045" y="101638"/>
                    <a:pt x="29032" y="101638"/>
                  </a:cubicBezTo>
                  <a:cubicBezTo>
                    <a:pt x="21032" y="101638"/>
                    <a:pt x="14504" y="95122"/>
                    <a:pt x="14504" y="87121"/>
                  </a:cubicBezTo>
                  <a:lnTo>
                    <a:pt x="0" y="87121"/>
                  </a:lnTo>
                  <a:cubicBezTo>
                    <a:pt x="0" y="100609"/>
                    <a:pt x="9271" y="111886"/>
                    <a:pt x="21781" y="115138"/>
                  </a:cubicBezTo>
                  <a:lnTo>
                    <a:pt x="21781" y="130682"/>
                  </a:lnTo>
                  <a:lnTo>
                    <a:pt x="36296" y="130682"/>
                  </a:lnTo>
                  <a:lnTo>
                    <a:pt x="36296" y="115138"/>
                  </a:lnTo>
                  <a:cubicBezTo>
                    <a:pt x="48793" y="111886"/>
                    <a:pt x="58076" y="100609"/>
                    <a:pt x="58076" y="87121"/>
                  </a:cubicBezTo>
                  <a:cubicBezTo>
                    <a:pt x="58076" y="71107"/>
                    <a:pt x="45059" y="58077"/>
                    <a:pt x="29032" y="58077"/>
                  </a:cubicBezTo>
                </a:path>
              </a:pathLst>
            </a:custGeom>
            <a:solidFill>
              <a:srgbClr val="455560">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22" name="Picture 416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a:xfrm>
              <a:off x="6363056" y="2686348"/>
              <a:ext cx="228701" cy="214172"/>
            </a:xfrm>
            <a:prstGeom prst="rect">
              <a:avLst/>
            </a:prstGeom>
            <a:noFill/>
            <a:extLst/>
          </p:spPr>
        </p:pic>
        <p:pic>
          <p:nvPicPr>
            <p:cNvPr id="23" name="Picture 4163"/>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a:xfrm>
              <a:off x="6479223" y="2947726"/>
              <a:ext cx="243230" cy="156095"/>
            </a:xfrm>
            <a:prstGeom prst="rect">
              <a:avLst/>
            </a:prstGeom>
            <a:noFill/>
            <a:extLst/>
          </p:spPr>
        </p:pic>
        <p:sp>
          <p:nvSpPr>
            <p:cNvPr id="24" name="Freeform 4164"/>
            <p:cNvSpPr/>
            <p:nvPr/>
          </p:nvSpPr>
          <p:spPr>
            <a:xfrm>
              <a:off x="6593574" y="2699048"/>
              <a:ext cx="116167" cy="14528"/>
            </a:xfrm>
            <a:custGeom>
              <a:avLst/>
              <a:gdLst/>
              <a:ahLst/>
              <a:cxnLst/>
              <a:rect l="0" t="0" r="0" b="0"/>
              <a:pathLst>
                <a:path w="116167" h="14528">
                  <a:moveTo>
                    <a:pt x="0" y="0"/>
                  </a:moveTo>
                  <a:lnTo>
                    <a:pt x="116167" y="0"/>
                  </a:lnTo>
                  <a:lnTo>
                    <a:pt x="116167" y="14528"/>
                  </a:lnTo>
                  <a:lnTo>
                    <a:pt x="0" y="14528"/>
                  </a:lnTo>
                  <a:lnTo>
                    <a:pt x="0" y="0"/>
                  </a:lnTo>
                  <a:close/>
                </a:path>
              </a:pathLst>
            </a:custGeom>
            <a:solidFill>
              <a:srgbClr val="455560">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5" name="Freeform 4165"/>
            <p:cNvSpPr/>
            <p:nvPr/>
          </p:nvSpPr>
          <p:spPr>
            <a:xfrm>
              <a:off x="6593574" y="2728092"/>
              <a:ext cx="116167" cy="14517"/>
            </a:xfrm>
            <a:custGeom>
              <a:avLst/>
              <a:gdLst/>
              <a:ahLst/>
              <a:cxnLst/>
              <a:rect l="0" t="0" r="0" b="0"/>
              <a:pathLst>
                <a:path w="116167" h="14517">
                  <a:moveTo>
                    <a:pt x="0" y="0"/>
                  </a:moveTo>
                  <a:lnTo>
                    <a:pt x="116167" y="0"/>
                  </a:lnTo>
                  <a:lnTo>
                    <a:pt x="116167" y="14517"/>
                  </a:lnTo>
                  <a:lnTo>
                    <a:pt x="0" y="14517"/>
                  </a:lnTo>
                  <a:lnTo>
                    <a:pt x="0" y="0"/>
                  </a:lnTo>
                  <a:close/>
                </a:path>
              </a:pathLst>
            </a:custGeom>
            <a:solidFill>
              <a:srgbClr val="455560">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9" name="Freeform 4166"/>
            <p:cNvSpPr/>
            <p:nvPr/>
          </p:nvSpPr>
          <p:spPr>
            <a:xfrm>
              <a:off x="6593574" y="2757137"/>
              <a:ext cx="116167" cy="14529"/>
            </a:xfrm>
            <a:custGeom>
              <a:avLst/>
              <a:gdLst/>
              <a:ahLst/>
              <a:cxnLst/>
              <a:rect l="0" t="0" r="0" b="0"/>
              <a:pathLst>
                <a:path w="116167" h="14529">
                  <a:moveTo>
                    <a:pt x="0" y="0"/>
                  </a:moveTo>
                  <a:lnTo>
                    <a:pt x="116167" y="0"/>
                  </a:lnTo>
                  <a:lnTo>
                    <a:pt x="116167" y="14529"/>
                  </a:lnTo>
                  <a:lnTo>
                    <a:pt x="0" y="14529"/>
                  </a:lnTo>
                  <a:lnTo>
                    <a:pt x="0" y="0"/>
                  </a:lnTo>
                  <a:close/>
                </a:path>
              </a:pathLst>
            </a:custGeom>
            <a:solidFill>
              <a:srgbClr val="455560">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30" name="Freeform 4167"/>
            <p:cNvSpPr/>
            <p:nvPr/>
          </p:nvSpPr>
          <p:spPr>
            <a:xfrm>
              <a:off x="6593574" y="2786170"/>
              <a:ext cx="116167" cy="14528"/>
            </a:xfrm>
            <a:custGeom>
              <a:avLst/>
              <a:gdLst/>
              <a:ahLst/>
              <a:cxnLst/>
              <a:rect l="0" t="0" r="0" b="0"/>
              <a:pathLst>
                <a:path w="116167" h="14528">
                  <a:moveTo>
                    <a:pt x="0" y="0"/>
                  </a:moveTo>
                  <a:lnTo>
                    <a:pt x="116167" y="0"/>
                  </a:lnTo>
                  <a:lnTo>
                    <a:pt x="116167" y="14528"/>
                  </a:lnTo>
                  <a:lnTo>
                    <a:pt x="0" y="14528"/>
                  </a:lnTo>
                  <a:lnTo>
                    <a:pt x="0" y="0"/>
                  </a:lnTo>
                  <a:close/>
                </a:path>
              </a:pathLst>
            </a:custGeom>
            <a:solidFill>
              <a:srgbClr val="455560">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31" name="Freeform 4168"/>
            <p:cNvSpPr/>
            <p:nvPr/>
          </p:nvSpPr>
          <p:spPr>
            <a:xfrm>
              <a:off x="6593574" y="2815214"/>
              <a:ext cx="87122" cy="14516"/>
            </a:xfrm>
            <a:custGeom>
              <a:avLst/>
              <a:gdLst/>
              <a:ahLst/>
              <a:cxnLst/>
              <a:rect l="0" t="0" r="0" b="0"/>
              <a:pathLst>
                <a:path w="87122" h="14516">
                  <a:moveTo>
                    <a:pt x="0" y="0"/>
                  </a:moveTo>
                  <a:lnTo>
                    <a:pt x="87122" y="0"/>
                  </a:lnTo>
                  <a:lnTo>
                    <a:pt x="87122" y="14516"/>
                  </a:lnTo>
                  <a:lnTo>
                    <a:pt x="0" y="14516"/>
                  </a:lnTo>
                  <a:lnTo>
                    <a:pt x="0" y="0"/>
                  </a:lnTo>
                  <a:close/>
                </a:path>
              </a:pathLst>
            </a:custGeom>
            <a:solidFill>
              <a:srgbClr val="455560">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32" name="Freeform 4169"/>
            <p:cNvSpPr/>
            <p:nvPr/>
          </p:nvSpPr>
          <p:spPr>
            <a:xfrm>
              <a:off x="6695224" y="2815214"/>
              <a:ext cx="14529" cy="14516"/>
            </a:xfrm>
            <a:custGeom>
              <a:avLst/>
              <a:gdLst/>
              <a:ahLst/>
              <a:cxnLst/>
              <a:rect l="0" t="0" r="0" b="0"/>
              <a:pathLst>
                <a:path w="14529" h="14516">
                  <a:moveTo>
                    <a:pt x="0" y="0"/>
                  </a:moveTo>
                  <a:lnTo>
                    <a:pt x="14529" y="0"/>
                  </a:lnTo>
                  <a:lnTo>
                    <a:pt x="14529" y="14516"/>
                  </a:lnTo>
                  <a:lnTo>
                    <a:pt x="0" y="14516"/>
                  </a:lnTo>
                  <a:lnTo>
                    <a:pt x="0" y="0"/>
                  </a:lnTo>
                  <a:close/>
                </a:path>
              </a:pathLst>
            </a:custGeom>
            <a:solidFill>
              <a:srgbClr val="455560">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34" name="Freeform 4170"/>
            <p:cNvSpPr/>
            <p:nvPr/>
          </p:nvSpPr>
          <p:spPr>
            <a:xfrm>
              <a:off x="6375756" y="2902349"/>
              <a:ext cx="116167" cy="14516"/>
            </a:xfrm>
            <a:custGeom>
              <a:avLst/>
              <a:gdLst/>
              <a:ahLst/>
              <a:cxnLst/>
              <a:rect l="0" t="0" r="0" b="0"/>
              <a:pathLst>
                <a:path w="116167" h="14516">
                  <a:moveTo>
                    <a:pt x="0" y="0"/>
                  </a:moveTo>
                  <a:lnTo>
                    <a:pt x="116167" y="0"/>
                  </a:lnTo>
                  <a:lnTo>
                    <a:pt x="116167" y="14516"/>
                  </a:lnTo>
                  <a:lnTo>
                    <a:pt x="0" y="14516"/>
                  </a:lnTo>
                  <a:lnTo>
                    <a:pt x="0" y="0"/>
                  </a:lnTo>
                  <a:close/>
                </a:path>
              </a:pathLst>
            </a:custGeom>
            <a:solidFill>
              <a:srgbClr val="455560">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36" name="Freeform 4171"/>
            <p:cNvSpPr/>
            <p:nvPr/>
          </p:nvSpPr>
          <p:spPr>
            <a:xfrm>
              <a:off x="6375756" y="2931381"/>
              <a:ext cx="116167" cy="14529"/>
            </a:xfrm>
            <a:custGeom>
              <a:avLst/>
              <a:gdLst/>
              <a:ahLst/>
              <a:cxnLst/>
              <a:rect l="0" t="0" r="0" b="0"/>
              <a:pathLst>
                <a:path w="116167" h="14529">
                  <a:moveTo>
                    <a:pt x="0" y="0"/>
                  </a:moveTo>
                  <a:lnTo>
                    <a:pt x="116167" y="0"/>
                  </a:lnTo>
                  <a:lnTo>
                    <a:pt x="116167" y="14529"/>
                  </a:lnTo>
                  <a:lnTo>
                    <a:pt x="0" y="14529"/>
                  </a:lnTo>
                  <a:lnTo>
                    <a:pt x="0" y="0"/>
                  </a:lnTo>
                  <a:close/>
                </a:path>
              </a:pathLst>
            </a:custGeom>
            <a:solidFill>
              <a:srgbClr val="455560">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37" name="Freeform 4172"/>
            <p:cNvSpPr/>
            <p:nvPr/>
          </p:nvSpPr>
          <p:spPr>
            <a:xfrm>
              <a:off x="6375756" y="2960426"/>
              <a:ext cx="116167" cy="14529"/>
            </a:xfrm>
            <a:custGeom>
              <a:avLst/>
              <a:gdLst/>
              <a:ahLst/>
              <a:cxnLst/>
              <a:rect l="0" t="0" r="0" b="0"/>
              <a:pathLst>
                <a:path w="116167" h="14529">
                  <a:moveTo>
                    <a:pt x="0" y="0"/>
                  </a:moveTo>
                  <a:lnTo>
                    <a:pt x="116167" y="0"/>
                  </a:lnTo>
                  <a:lnTo>
                    <a:pt x="116167" y="14529"/>
                  </a:lnTo>
                  <a:lnTo>
                    <a:pt x="0" y="14529"/>
                  </a:lnTo>
                  <a:lnTo>
                    <a:pt x="0" y="0"/>
                  </a:lnTo>
                  <a:close/>
                </a:path>
              </a:pathLst>
            </a:custGeom>
            <a:solidFill>
              <a:srgbClr val="455560">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38" name="Freeform 4173"/>
            <p:cNvSpPr/>
            <p:nvPr/>
          </p:nvSpPr>
          <p:spPr>
            <a:xfrm>
              <a:off x="6375756" y="2989471"/>
              <a:ext cx="116167" cy="14516"/>
            </a:xfrm>
            <a:custGeom>
              <a:avLst/>
              <a:gdLst/>
              <a:ahLst/>
              <a:cxnLst/>
              <a:rect l="0" t="0" r="0" b="0"/>
              <a:pathLst>
                <a:path w="116167" h="14516">
                  <a:moveTo>
                    <a:pt x="0" y="0"/>
                  </a:moveTo>
                  <a:lnTo>
                    <a:pt x="116167" y="0"/>
                  </a:lnTo>
                  <a:lnTo>
                    <a:pt x="116167" y="14516"/>
                  </a:lnTo>
                  <a:lnTo>
                    <a:pt x="0" y="14516"/>
                  </a:lnTo>
                  <a:lnTo>
                    <a:pt x="0" y="0"/>
                  </a:lnTo>
                  <a:close/>
                </a:path>
              </a:pathLst>
            </a:custGeom>
            <a:solidFill>
              <a:srgbClr val="455560">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43" name="Freeform 4174"/>
            <p:cNvSpPr/>
            <p:nvPr/>
          </p:nvSpPr>
          <p:spPr>
            <a:xfrm>
              <a:off x="6477407" y="3018516"/>
              <a:ext cx="14529" cy="14529"/>
            </a:xfrm>
            <a:custGeom>
              <a:avLst/>
              <a:gdLst/>
              <a:ahLst/>
              <a:cxnLst/>
              <a:rect l="0" t="0" r="0" b="0"/>
              <a:pathLst>
                <a:path w="14529" h="14529">
                  <a:moveTo>
                    <a:pt x="0" y="0"/>
                  </a:moveTo>
                  <a:lnTo>
                    <a:pt x="14529" y="0"/>
                  </a:lnTo>
                  <a:lnTo>
                    <a:pt x="14529" y="14529"/>
                  </a:lnTo>
                  <a:lnTo>
                    <a:pt x="0" y="14529"/>
                  </a:lnTo>
                  <a:lnTo>
                    <a:pt x="0" y="0"/>
                  </a:lnTo>
                  <a:close/>
                </a:path>
              </a:pathLst>
            </a:custGeom>
            <a:solidFill>
              <a:srgbClr val="455560">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45" name="Freeform 4175"/>
            <p:cNvSpPr/>
            <p:nvPr/>
          </p:nvSpPr>
          <p:spPr>
            <a:xfrm>
              <a:off x="6375756" y="3018516"/>
              <a:ext cx="87122" cy="14529"/>
            </a:xfrm>
            <a:custGeom>
              <a:avLst/>
              <a:gdLst/>
              <a:ahLst/>
              <a:cxnLst/>
              <a:rect l="0" t="0" r="0" b="0"/>
              <a:pathLst>
                <a:path w="87122" h="14529">
                  <a:moveTo>
                    <a:pt x="0" y="0"/>
                  </a:moveTo>
                  <a:lnTo>
                    <a:pt x="87122" y="0"/>
                  </a:lnTo>
                  <a:lnTo>
                    <a:pt x="87122" y="14529"/>
                  </a:lnTo>
                  <a:lnTo>
                    <a:pt x="0" y="14529"/>
                  </a:lnTo>
                  <a:lnTo>
                    <a:pt x="0" y="0"/>
                  </a:lnTo>
                  <a:close/>
                </a:path>
              </a:pathLst>
            </a:custGeom>
            <a:solidFill>
              <a:srgbClr val="455560">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46" name="Picture 4176"/>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a:xfrm>
              <a:off x="6493756" y="2889643"/>
              <a:ext cx="214172" cy="98005"/>
            </a:xfrm>
            <a:prstGeom prst="rect">
              <a:avLst/>
            </a:prstGeom>
            <a:noFill/>
            <a:extLst/>
          </p:spPr>
        </p:pic>
        <p:sp>
          <p:nvSpPr>
            <p:cNvPr id="47" name="Freeform 4177"/>
            <p:cNvSpPr/>
            <p:nvPr/>
          </p:nvSpPr>
          <p:spPr>
            <a:xfrm>
              <a:off x="6520968" y="2786170"/>
              <a:ext cx="14528" cy="14528"/>
            </a:xfrm>
            <a:custGeom>
              <a:avLst/>
              <a:gdLst/>
              <a:ahLst/>
              <a:cxnLst/>
              <a:rect l="0" t="0" r="0" b="0"/>
              <a:pathLst>
                <a:path w="14528" h="14528">
                  <a:moveTo>
                    <a:pt x="0" y="0"/>
                  </a:moveTo>
                  <a:lnTo>
                    <a:pt x="14528" y="0"/>
                  </a:lnTo>
                  <a:lnTo>
                    <a:pt x="14528" y="14528"/>
                  </a:lnTo>
                  <a:lnTo>
                    <a:pt x="0" y="14528"/>
                  </a:lnTo>
                  <a:lnTo>
                    <a:pt x="0" y="0"/>
                  </a:lnTo>
                  <a:close/>
                </a:path>
              </a:pathLst>
            </a:custGeom>
            <a:solidFill>
              <a:srgbClr val="455560">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48" name="Freeform 4178"/>
            <p:cNvSpPr/>
            <p:nvPr/>
          </p:nvSpPr>
          <p:spPr>
            <a:xfrm>
              <a:off x="6419330" y="2786170"/>
              <a:ext cx="14528" cy="14528"/>
            </a:xfrm>
            <a:custGeom>
              <a:avLst/>
              <a:gdLst/>
              <a:ahLst/>
              <a:cxnLst/>
              <a:rect l="0" t="0" r="0" b="0"/>
              <a:pathLst>
                <a:path w="14528" h="14528">
                  <a:moveTo>
                    <a:pt x="0" y="0"/>
                  </a:moveTo>
                  <a:lnTo>
                    <a:pt x="14528" y="0"/>
                  </a:lnTo>
                  <a:lnTo>
                    <a:pt x="14528" y="14528"/>
                  </a:lnTo>
                  <a:lnTo>
                    <a:pt x="0" y="14528"/>
                  </a:lnTo>
                  <a:lnTo>
                    <a:pt x="0" y="0"/>
                  </a:lnTo>
                  <a:close/>
                </a:path>
              </a:pathLst>
            </a:custGeom>
            <a:solidFill>
              <a:srgbClr val="455560">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grpSp>
      <p:sp>
        <p:nvSpPr>
          <p:cNvPr id="49" name="TextBox 48"/>
          <p:cNvSpPr txBox="1"/>
          <p:nvPr/>
        </p:nvSpPr>
        <p:spPr>
          <a:xfrm>
            <a:off x="7204716" y="3729192"/>
            <a:ext cx="2994836" cy="784830"/>
          </a:xfrm>
          <a:prstGeom prst="rect">
            <a:avLst/>
          </a:prstGeom>
          <a:noFill/>
        </p:spPr>
        <p:txBody>
          <a:bodyPr wrap="square" rtlCol="0">
            <a:spAutoFit/>
          </a:bodyPr>
          <a:lstStyle/>
          <a:p>
            <a:pPr algn="l">
              <a:lnSpc>
                <a:spcPct val="125000"/>
              </a:lnSpc>
            </a:pPr>
            <a:r>
              <a:rPr lang="en-US" dirty="0" smtClean="0">
                <a:latin typeface="Arial" panose="020B0604020202020204" pitchFamily="34" charset="0"/>
                <a:cs typeface="Arial" panose="020B0604020202020204" pitchFamily="34" charset="0"/>
              </a:rPr>
              <a:t>Strategic planning and forecast model</a:t>
            </a:r>
            <a:endParaRPr lang="en-US" dirty="0">
              <a:latin typeface="Arial" panose="020B0604020202020204" pitchFamily="34" charset="0"/>
              <a:cs typeface="Arial" panose="020B0604020202020204" pitchFamily="34" charset="0"/>
            </a:endParaRPr>
          </a:p>
        </p:txBody>
      </p:sp>
      <p:grpSp>
        <p:nvGrpSpPr>
          <p:cNvPr id="5" name="Group 4"/>
          <p:cNvGrpSpPr>
            <a:grpSpLocks noChangeAspect="1"/>
          </p:cNvGrpSpPr>
          <p:nvPr/>
        </p:nvGrpSpPr>
        <p:grpSpPr>
          <a:xfrm>
            <a:off x="6360645" y="5449610"/>
            <a:ext cx="685800" cy="685800"/>
            <a:chOff x="6314583" y="3750465"/>
            <a:chExt cx="509434" cy="509434"/>
          </a:xfrm>
        </p:grpSpPr>
        <p:pic>
          <p:nvPicPr>
            <p:cNvPr id="50" name="Picture 420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a:xfrm>
              <a:off x="6314583" y="3750465"/>
              <a:ext cx="509434" cy="509434"/>
            </a:xfrm>
            <a:prstGeom prst="rect">
              <a:avLst/>
            </a:prstGeom>
            <a:noFill/>
            <a:extLst/>
          </p:spPr>
        </p:pic>
        <p:sp>
          <p:nvSpPr>
            <p:cNvPr id="51" name="Freeform 4201"/>
            <p:cNvSpPr>
              <a:spLocks noChangeAspect="1"/>
            </p:cNvSpPr>
            <p:nvPr/>
          </p:nvSpPr>
          <p:spPr>
            <a:xfrm>
              <a:off x="6406689" y="4094051"/>
              <a:ext cx="18922" cy="18909"/>
            </a:xfrm>
            <a:custGeom>
              <a:avLst/>
              <a:gdLst/>
              <a:ahLst/>
              <a:cxnLst/>
              <a:rect l="0" t="0" r="0" b="0"/>
              <a:pathLst>
                <a:path w="18922" h="18909">
                  <a:moveTo>
                    <a:pt x="16141" y="2768"/>
                  </a:moveTo>
                  <a:cubicBezTo>
                    <a:pt x="14376" y="1003"/>
                    <a:pt x="11950" y="0"/>
                    <a:pt x="9461" y="0"/>
                  </a:cubicBezTo>
                  <a:cubicBezTo>
                    <a:pt x="6972" y="0"/>
                    <a:pt x="4534" y="1003"/>
                    <a:pt x="2768" y="2768"/>
                  </a:cubicBezTo>
                  <a:cubicBezTo>
                    <a:pt x="1028" y="4520"/>
                    <a:pt x="0" y="6971"/>
                    <a:pt x="0" y="9448"/>
                  </a:cubicBezTo>
                  <a:cubicBezTo>
                    <a:pt x="0" y="11937"/>
                    <a:pt x="1028" y="14375"/>
                    <a:pt x="2768" y="16128"/>
                  </a:cubicBezTo>
                  <a:cubicBezTo>
                    <a:pt x="4534" y="17893"/>
                    <a:pt x="6972" y="18909"/>
                    <a:pt x="9461" y="18909"/>
                  </a:cubicBezTo>
                  <a:cubicBezTo>
                    <a:pt x="11950" y="18909"/>
                    <a:pt x="14376" y="17893"/>
                    <a:pt x="16141" y="16128"/>
                  </a:cubicBezTo>
                  <a:cubicBezTo>
                    <a:pt x="17906" y="14375"/>
                    <a:pt x="18922" y="11937"/>
                    <a:pt x="18922" y="9448"/>
                  </a:cubicBezTo>
                  <a:cubicBezTo>
                    <a:pt x="18922" y="6971"/>
                    <a:pt x="17906" y="4520"/>
                    <a:pt x="16141" y="2768"/>
                  </a:cubicBezTo>
                </a:path>
              </a:pathLst>
            </a:custGeom>
            <a:solidFill>
              <a:srgbClr val="455560">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52" name="Picture 420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a:xfrm>
              <a:off x="6348441" y="3822136"/>
              <a:ext cx="275158" cy="275158"/>
            </a:xfrm>
            <a:prstGeom prst="rect">
              <a:avLst/>
            </a:prstGeom>
            <a:noFill/>
            <a:extLst/>
          </p:spPr>
        </p:pic>
        <p:pic>
          <p:nvPicPr>
            <p:cNvPr id="53" name="Picture 420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a:xfrm>
              <a:off x="6460091" y="4048822"/>
              <a:ext cx="322402" cy="173202"/>
            </a:xfrm>
            <a:prstGeom prst="rect">
              <a:avLst/>
            </a:prstGeom>
            <a:noFill/>
            <a:extLst/>
          </p:spPr>
        </p:pic>
        <p:sp>
          <p:nvSpPr>
            <p:cNvPr id="54" name="Freeform 4204"/>
            <p:cNvSpPr>
              <a:spLocks noChangeAspect="1"/>
            </p:cNvSpPr>
            <p:nvPr/>
          </p:nvSpPr>
          <p:spPr>
            <a:xfrm>
              <a:off x="6634821" y="3985329"/>
              <a:ext cx="68807" cy="18910"/>
            </a:xfrm>
            <a:custGeom>
              <a:avLst/>
              <a:gdLst/>
              <a:ahLst/>
              <a:cxnLst/>
              <a:rect l="0" t="0" r="0" b="0"/>
              <a:pathLst>
                <a:path w="68807" h="18910">
                  <a:moveTo>
                    <a:pt x="59359" y="0"/>
                  </a:moveTo>
                  <a:lnTo>
                    <a:pt x="9461" y="0"/>
                  </a:lnTo>
                  <a:cubicBezTo>
                    <a:pt x="4241" y="0"/>
                    <a:pt x="0" y="4229"/>
                    <a:pt x="0" y="9448"/>
                  </a:cubicBezTo>
                  <a:cubicBezTo>
                    <a:pt x="0" y="14668"/>
                    <a:pt x="4241" y="18910"/>
                    <a:pt x="9461" y="18910"/>
                  </a:cubicBezTo>
                  <a:lnTo>
                    <a:pt x="59359" y="18910"/>
                  </a:lnTo>
                  <a:cubicBezTo>
                    <a:pt x="64578" y="18910"/>
                    <a:pt x="68807" y="14668"/>
                    <a:pt x="68807" y="9448"/>
                  </a:cubicBezTo>
                  <a:cubicBezTo>
                    <a:pt x="68807" y="4229"/>
                    <a:pt x="64578" y="0"/>
                    <a:pt x="59359" y="0"/>
                  </a:cubicBezTo>
                </a:path>
              </a:pathLst>
            </a:custGeom>
            <a:solidFill>
              <a:srgbClr val="455560">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55" name="Freeform 4205"/>
            <p:cNvSpPr>
              <a:spLocks noChangeAspect="1"/>
            </p:cNvSpPr>
            <p:nvPr/>
          </p:nvSpPr>
          <p:spPr>
            <a:xfrm>
              <a:off x="6727761" y="3985333"/>
              <a:ext cx="18922" cy="18909"/>
            </a:xfrm>
            <a:custGeom>
              <a:avLst/>
              <a:gdLst/>
              <a:ahLst/>
              <a:cxnLst/>
              <a:rect l="0" t="0" r="0" b="0"/>
              <a:pathLst>
                <a:path w="18922" h="18909">
                  <a:moveTo>
                    <a:pt x="16141" y="2768"/>
                  </a:moveTo>
                  <a:cubicBezTo>
                    <a:pt x="14389" y="1003"/>
                    <a:pt x="11950" y="0"/>
                    <a:pt x="9461" y="0"/>
                  </a:cubicBezTo>
                  <a:cubicBezTo>
                    <a:pt x="6972" y="0"/>
                    <a:pt x="4534" y="1003"/>
                    <a:pt x="2781" y="2768"/>
                  </a:cubicBezTo>
                  <a:cubicBezTo>
                    <a:pt x="1028" y="4520"/>
                    <a:pt x="0" y="6959"/>
                    <a:pt x="0" y="9448"/>
                  </a:cubicBezTo>
                  <a:cubicBezTo>
                    <a:pt x="0" y="11937"/>
                    <a:pt x="1028" y="14375"/>
                    <a:pt x="2781" y="16128"/>
                  </a:cubicBezTo>
                  <a:cubicBezTo>
                    <a:pt x="4534" y="17893"/>
                    <a:pt x="6959" y="18909"/>
                    <a:pt x="9461" y="18909"/>
                  </a:cubicBezTo>
                  <a:cubicBezTo>
                    <a:pt x="11950" y="18909"/>
                    <a:pt x="14389" y="17893"/>
                    <a:pt x="16141" y="16128"/>
                  </a:cubicBezTo>
                  <a:cubicBezTo>
                    <a:pt x="17906" y="14375"/>
                    <a:pt x="18922" y="11937"/>
                    <a:pt x="18922" y="9448"/>
                  </a:cubicBezTo>
                  <a:cubicBezTo>
                    <a:pt x="18922" y="6959"/>
                    <a:pt x="17906" y="4520"/>
                    <a:pt x="16141" y="2768"/>
                  </a:cubicBezTo>
                </a:path>
              </a:pathLst>
            </a:custGeom>
            <a:solidFill>
              <a:srgbClr val="455560">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56" name="Freeform 4206"/>
            <p:cNvSpPr>
              <a:spLocks noChangeAspect="1"/>
            </p:cNvSpPr>
            <p:nvPr/>
          </p:nvSpPr>
          <p:spPr>
            <a:xfrm>
              <a:off x="6634822" y="3894568"/>
              <a:ext cx="134390" cy="18910"/>
            </a:xfrm>
            <a:custGeom>
              <a:avLst/>
              <a:gdLst/>
              <a:ahLst/>
              <a:cxnLst/>
              <a:rect l="0" t="0" r="0" b="0"/>
              <a:pathLst>
                <a:path w="134390" h="18910">
                  <a:moveTo>
                    <a:pt x="124942" y="0"/>
                  </a:moveTo>
                  <a:lnTo>
                    <a:pt x="9461" y="0"/>
                  </a:lnTo>
                  <a:cubicBezTo>
                    <a:pt x="4242" y="0"/>
                    <a:pt x="0" y="4229"/>
                    <a:pt x="0" y="9461"/>
                  </a:cubicBezTo>
                  <a:cubicBezTo>
                    <a:pt x="0" y="14681"/>
                    <a:pt x="4242" y="18910"/>
                    <a:pt x="9461" y="18910"/>
                  </a:cubicBezTo>
                  <a:lnTo>
                    <a:pt x="124942" y="18910"/>
                  </a:lnTo>
                  <a:cubicBezTo>
                    <a:pt x="130161" y="18910"/>
                    <a:pt x="134390" y="14681"/>
                    <a:pt x="134390" y="9461"/>
                  </a:cubicBezTo>
                  <a:cubicBezTo>
                    <a:pt x="134390" y="4229"/>
                    <a:pt x="130161" y="0"/>
                    <a:pt x="124942" y="0"/>
                  </a:cubicBezTo>
                </a:path>
              </a:pathLst>
            </a:custGeom>
            <a:solidFill>
              <a:srgbClr val="455560">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57" name="Freeform 4207"/>
            <p:cNvSpPr>
              <a:spLocks noChangeAspect="1"/>
            </p:cNvSpPr>
            <p:nvPr/>
          </p:nvSpPr>
          <p:spPr>
            <a:xfrm>
              <a:off x="6634822" y="3939949"/>
              <a:ext cx="134390" cy="18910"/>
            </a:xfrm>
            <a:custGeom>
              <a:avLst/>
              <a:gdLst/>
              <a:ahLst/>
              <a:cxnLst/>
              <a:rect l="0" t="0" r="0" b="0"/>
              <a:pathLst>
                <a:path w="134390" h="18910">
                  <a:moveTo>
                    <a:pt x="124942" y="0"/>
                  </a:moveTo>
                  <a:lnTo>
                    <a:pt x="9461" y="0"/>
                  </a:lnTo>
                  <a:cubicBezTo>
                    <a:pt x="4242" y="0"/>
                    <a:pt x="0" y="4229"/>
                    <a:pt x="0" y="9461"/>
                  </a:cubicBezTo>
                  <a:cubicBezTo>
                    <a:pt x="0" y="14668"/>
                    <a:pt x="4242" y="18910"/>
                    <a:pt x="9461" y="18910"/>
                  </a:cubicBezTo>
                  <a:lnTo>
                    <a:pt x="124942" y="18910"/>
                  </a:lnTo>
                  <a:cubicBezTo>
                    <a:pt x="130161" y="18910"/>
                    <a:pt x="134390" y="14668"/>
                    <a:pt x="134390" y="9461"/>
                  </a:cubicBezTo>
                  <a:cubicBezTo>
                    <a:pt x="134390" y="4229"/>
                    <a:pt x="130161" y="0"/>
                    <a:pt x="124942" y="0"/>
                  </a:cubicBezTo>
                </a:path>
              </a:pathLst>
            </a:custGeom>
            <a:solidFill>
              <a:srgbClr val="455560">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grpSp>
      <p:sp>
        <p:nvSpPr>
          <p:cNvPr id="58" name="TextBox 57"/>
          <p:cNvSpPr txBox="1"/>
          <p:nvPr/>
        </p:nvSpPr>
        <p:spPr>
          <a:xfrm>
            <a:off x="7204716" y="5454316"/>
            <a:ext cx="2169727" cy="784830"/>
          </a:xfrm>
          <a:prstGeom prst="rect">
            <a:avLst/>
          </a:prstGeom>
          <a:noFill/>
        </p:spPr>
        <p:txBody>
          <a:bodyPr wrap="square" rtlCol="0">
            <a:spAutoFit/>
          </a:bodyPr>
          <a:lstStyle/>
          <a:p>
            <a:pPr algn="l">
              <a:lnSpc>
                <a:spcPct val="125000"/>
              </a:lnSpc>
            </a:pPr>
            <a:r>
              <a:rPr lang="en-US" dirty="0" smtClean="0">
                <a:latin typeface="Arial" panose="020B0604020202020204" pitchFamily="34" charset="0"/>
                <a:cs typeface="Arial" panose="020B0604020202020204" pitchFamily="34" charset="0"/>
              </a:rPr>
              <a:t>Demographic Analysis</a:t>
            </a:r>
            <a:endParaRPr lang="en-US" dirty="0">
              <a:latin typeface="Arial" panose="020B0604020202020204" pitchFamily="34" charset="0"/>
              <a:cs typeface="Arial" panose="020B0604020202020204" pitchFamily="34" charset="0"/>
            </a:endParaRPr>
          </a:p>
        </p:txBody>
      </p:sp>
      <p:pic>
        <p:nvPicPr>
          <p:cNvPr id="62" name="Picture 418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a:xfrm>
            <a:off x="6384729" y="1736242"/>
            <a:ext cx="637633" cy="685800"/>
          </a:xfrm>
          <a:prstGeom prst="rect">
            <a:avLst/>
          </a:prstGeom>
          <a:noFill/>
          <a:ln>
            <a:noFill/>
          </a:ln>
          <a:extLst/>
        </p:spPr>
      </p:pic>
      <p:grpSp>
        <p:nvGrpSpPr>
          <p:cNvPr id="3" name="Group 2"/>
          <p:cNvGrpSpPr>
            <a:grpSpLocks noChangeAspect="1"/>
          </p:cNvGrpSpPr>
          <p:nvPr/>
        </p:nvGrpSpPr>
        <p:grpSpPr>
          <a:xfrm>
            <a:off x="524293" y="5449610"/>
            <a:ext cx="670808" cy="685800"/>
            <a:chOff x="977525" y="3739934"/>
            <a:chExt cx="382622" cy="391173"/>
          </a:xfrm>
        </p:grpSpPr>
        <p:sp>
          <p:nvSpPr>
            <p:cNvPr id="66" name="Freeform 3704"/>
            <p:cNvSpPr/>
            <p:nvPr/>
          </p:nvSpPr>
          <p:spPr>
            <a:xfrm>
              <a:off x="1098900" y="3815309"/>
              <a:ext cx="16433" cy="15493"/>
            </a:xfrm>
            <a:custGeom>
              <a:avLst/>
              <a:gdLst/>
              <a:ahLst/>
              <a:cxnLst/>
              <a:rect l="0" t="0" r="0" b="0"/>
              <a:pathLst>
                <a:path w="16433" h="15493">
                  <a:moveTo>
                    <a:pt x="11849" y="1968"/>
                  </a:moveTo>
                  <a:cubicBezTo>
                    <a:pt x="8420" y="0"/>
                    <a:pt x="4064" y="1168"/>
                    <a:pt x="2083" y="4584"/>
                  </a:cubicBezTo>
                  <a:lnTo>
                    <a:pt x="1982" y="4787"/>
                  </a:lnTo>
                  <a:cubicBezTo>
                    <a:pt x="0" y="8203"/>
                    <a:pt x="1169" y="12572"/>
                    <a:pt x="4598" y="14541"/>
                  </a:cubicBezTo>
                  <a:cubicBezTo>
                    <a:pt x="5715" y="15201"/>
                    <a:pt x="6935" y="15493"/>
                    <a:pt x="8154" y="15493"/>
                  </a:cubicBezTo>
                  <a:cubicBezTo>
                    <a:pt x="10618" y="15493"/>
                    <a:pt x="13030" y="14223"/>
                    <a:pt x="14338" y="11924"/>
                  </a:cubicBezTo>
                  <a:lnTo>
                    <a:pt x="14465" y="11734"/>
                  </a:lnTo>
                  <a:cubicBezTo>
                    <a:pt x="16433" y="8318"/>
                    <a:pt x="15265" y="3936"/>
                    <a:pt x="11849" y="1968"/>
                  </a:cubicBezTo>
                </a:path>
              </a:pathLst>
            </a:custGeom>
            <a:no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67" name="Picture 3705"/>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a:xfrm>
              <a:off x="977525" y="3739934"/>
              <a:ext cx="259312" cy="325437"/>
            </a:xfrm>
            <a:prstGeom prst="rect">
              <a:avLst/>
            </a:prstGeom>
            <a:noFill/>
            <a:ln>
              <a:noFill/>
            </a:ln>
            <a:extLst/>
          </p:spPr>
        </p:pic>
        <p:pic>
          <p:nvPicPr>
            <p:cNvPr id="68" name="Picture 3706"/>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a:xfrm>
              <a:off x="1142660" y="3977120"/>
              <a:ext cx="217487" cy="153987"/>
            </a:xfrm>
            <a:prstGeom prst="rect">
              <a:avLst/>
            </a:prstGeom>
            <a:noFill/>
            <a:ln>
              <a:noFill/>
            </a:ln>
            <a:extLst/>
          </p:spPr>
        </p:pic>
        <p:sp>
          <p:nvSpPr>
            <p:cNvPr id="69" name="Freeform 3707"/>
            <p:cNvSpPr/>
            <p:nvPr/>
          </p:nvSpPr>
          <p:spPr>
            <a:xfrm>
              <a:off x="1268148" y="4072999"/>
              <a:ext cx="15175" cy="14668"/>
            </a:xfrm>
            <a:custGeom>
              <a:avLst/>
              <a:gdLst/>
              <a:ahLst/>
              <a:cxnLst/>
              <a:rect l="0" t="0" r="0" b="0"/>
              <a:pathLst>
                <a:path w="15175" h="14668">
                  <a:moveTo>
                    <a:pt x="14782" y="6794"/>
                  </a:moveTo>
                  <a:cubicBezTo>
                    <a:pt x="14402" y="2870"/>
                    <a:pt x="10896" y="0"/>
                    <a:pt x="6972" y="406"/>
                  </a:cubicBezTo>
                  <a:lnTo>
                    <a:pt x="6807" y="419"/>
                  </a:lnTo>
                  <a:cubicBezTo>
                    <a:pt x="2883" y="787"/>
                    <a:pt x="0" y="4267"/>
                    <a:pt x="368" y="8203"/>
                  </a:cubicBezTo>
                  <a:cubicBezTo>
                    <a:pt x="724" y="11899"/>
                    <a:pt x="3835" y="14668"/>
                    <a:pt x="7467" y="14668"/>
                  </a:cubicBezTo>
                  <a:cubicBezTo>
                    <a:pt x="7696" y="14668"/>
                    <a:pt x="7924" y="14655"/>
                    <a:pt x="8153" y="14642"/>
                  </a:cubicBezTo>
                  <a:lnTo>
                    <a:pt x="8382" y="14617"/>
                  </a:lnTo>
                  <a:cubicBezTo>
                    <a:pt x="12319" y="14223"/>
                    <a:pt x="15175" y="10718"/>
                    <a:pt x="14782" y="6794"/>
                  </a:cubicBezTo>
                </a:path>
              </a:pathLst>
            </a:custGeom>
            <a:noFill/>
            <a:ln w="12700">
              <a:noFill/>
            </a:ln>
          </p:spPr>
          <p:style>
            <a:lnRef idx="2">
              <a:schemeClr val="accent1">
                <a:shade val="50000"/>
              </a:schemeClr>
            </a:lnRef>
            <a:fillRef idx="1">
              <a:schemeClr val="accent1"/>
            </a:fillRef>
            <a:effectRef idx="0">
              <a:schemeClr val="accent1"/>
            </a:effectRef>
            <a:fontRef idx="minor">
              <a:schemeClr val="lt1"/>
            </a:fontRef>
          </p:style>
        </p:sp>
      </p:grpSp>
      <p:grpSp>
        <p:nvGrpSpPr>
          <p:cNvPr id="4" name="Group 3"/>
          <p:cNvGrpSpPr>
            <a:grpSpLocks noChangeAspect="1"/>
          </p:cNvGrpSpPr>
          <p:nvPr/>
        </p:nvGrpSpPr>
        <p:grpSpPr>
          <a:xfrm>
            <a:off x="579669" y="3669289"/>
            <a:ext cx="677394" cy="685800"/>
            <a:chOff x="951611" y="2873718"/>
            <a:chExt cx="478101" cy="484034"/>
          </a:xfrm>
        </p:grpSpPr>
        <p:pic>
          <p:nvPicPr>
            <p:cNvPr id="70" name="Picture 423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a:xfrm>
              <a:off x="951611" y="2939321"/>
              <a:ext cx="243179" cy="352818"/>
            </a:xfrm>
            <a:prstGeom prst="rect">
              <a:avLst/>
            </a:prstGeom>
            <a:noFill/>
            <a:ln>
              <a:noFill/>
            </a:ln>
            <a:extLst/>
          </p:spPr>
        </p:pic>
        <p:sp>
          <p:nvSpPr>
            <p:cNvPr id="71" name="Freeform 4236"/>
            <p:cNvSpPr>
              <a:spLocks noChangeAspect="1"/>
            </p:cNvSpPr>
            <p:nvPr/>
          </p:nvSpPr>
          <p:spPr>
            <a:xfrm>
              <a:off x="1066099" y="2873718"/>
              <a:ext cx="265467" cy="61163"/>
            </a:xfrm>
            <a:custGeom>
              <a:avLst/>
              <a:gdLst/>
              <a:ahLst/>
              <a:cxnLst/>
              <a:rect l="0" t="0" r="0" b="0"/>
              <a:pathLst>
                <a:path w="265467" h="61163">
                  <a:moveTo>
                    <a:pt x="7086" y="61163"/>
                  </a:moveTo>
                  <a:cubicBezTo>
                    <a:pt x="11010" y="61163"/>
                    <a:pt x="14185" y="57988"/>
                    <a:pt x="14185" y="54064"/>
                  </a:cubicBezTo>
                  <a:lnTo>
                    <a:pt x="14185" y="14173"/>
                  </a:lnTo>
                  <a:lnTo>
                    <a:pt x="234924" y="14173"/>
                  </a:lnTo>
                  <a:lnTo>
                    <a:pt x="234924" y="36957"/>
                  </a:lnTo>
                  <a:lnTo>
                    <a:pt x="231367" y="33389"/>
                  </a:lnTo>
                  <a:cubicBezTo>
                    <a:pt x="228599" y="30620"/>
                    <a:pt x="224116" y="30620"/>
                    <a:pt x="221347" y="33389"/>
                  </a:cubicBezTo>
                  <a:cubicBezTo>
                    <a:pt x="218579" y="36170"/>
                    <a:pt x="218579" y="40653"/>
                    <a:pt x="221347" y="43422"/>
                  </a:cubicBezTo>
                  <a:lnTo>
                    <a:pt x="237006" y="59068"/>
                  </a:lnTo>
                  <a:cubicBezTo>
                    <a:pt x="237171" y="59246"/>
                    <a:pt x="237349" y="59398"/>
                    <a:pt x="237540" y="59551"/>
                  </a:cubicBezTo>
                  <a:lnTo>
                    <a:pt x="237565" y="59589"/>
                  </a:lnTo>
                  <a:cubicBezTo>
                    <a:pt x="237730" y="59716"/>
                    <a:pt x="237908" y="59843"/>
                    <a:pt x="238073" y="59970"/>
                  </a:cubicBezTo>
                  <a:cubicBezTo>
                    <a:pt x="238099" y="59982"/>
                    <a:pt x="238111" y="59995"/>
                    <a:pt x="238137" y="59995"/>
                  </a:cubicBezTo>
                  <a:cubicBezTo>
                    <a:pt x="238314" y="60109"/>
                    <a:pt x="238505" y="60224"/>
                    <a:pt x="238683" y="60325"/>
                  </a:cubicBezTo>
                  <a:lnTo>
                    <a:pt x="238721" y="60351"/>
                  </a:lnTo>
                  <a:cubicBezTo>
                    <a:pt x="238911" y="60440"/>
                    <a:pt x="239115" y="60541"/>
                    <a:pt x="239305" y="60630"/>
                  </a:cubicBezTo>
                  <a:lnTo>
                    <a:pt x="239318" y="60630"/>
                  </a:lnTo>
                  <a:cubicBezTo>
                    <a:pt x="239534" y="60706"/>
                    <a:pt x="239737" y="60795"/>
                    <a:pt x="239965" y="60859"/>
                  </a:cubicBezTo>
                  <a:cubicBezTo>
                    <a:pt x="239965" y="60859"/>
                    <a:pt x="239978" y="60859"/>
                    <a:pt x="239991" y="60859"/>
                  </a:cubicBezTo>
                  <a:cubicBezTo>
                    <a:pt x="240194" y="60922"/>
                    <a:pt x="240410" y="60973"/>
                    <a:pt x="240638" y="61024"/>
                  </a:cubicBezTo>
                  <a:cubicBezTo>
                    <a:pt x="240677" y="61037"/>
                    <a:pt x="240715" y="61037"/>
                    <a:pt x="240753" y="61037"/>
                  </a:cubicBezTo>
                  <a:cubicBezTo>
                    <a:pt x="240943" y="61075"/>
                    <a:pt x="241134" y="61113"/>
                    <a:pt x="241312" y="61125"/>
                  </a:cubicBezTo>
                  <a:cubicBezTo>
                    <a:pt x="241540" y="61151"/>
                    <a:pt x="241756" y="61163"/>
                    <a:pt x="241972" y="61163"/>
                  </a:cubicBezTo>
                  <a:cubicBezTo>
                    <a:pt x="241997" y="61163"/>
                    <a:pt x="242010" y="61163"/>
                    <a:pt x="242023" y="61163"/>
                  </a:cubicBezTo>
                  <a:cubicBezTo>
                    <a:pt x="242264" y="61163"/>
                    <a:pt x="242493" y="61151"/>
                    <a:pt x="242734" y="61125"/>
                  </a:cubicBezTo>
                  <a:cubicBezTo>
                    <a:pt x="242886" y="61113"/>
                    <a:pt x="243051" y="61075"/>
                    <a:pt x="243217" y="61049"/>
                  </a:cubicBezTo>
                  <a:cubicBezTo>
                    <a:pt x="243293" y="61037"/>
                    <a:pt x="243356" y="61037"/>
                    <a:pt x="243420" y="61024"/>
                  </a:cubicBezTo>
                  <a:cubicBezTo>
                    <a:pt x="243610" y="60986"/>
                    <a:pt x="243813" y="60935"/>
                    <a:pt x="243991" y="60884"/>
                  </a:cubicBezTo>
                  <a:cubicBezTo>
                    <a:pt x="244029" y="60871"/>
                    <a:pt x="244055" y="60859"/>
                    <a:pt x="244093" y="60859"/>
                  </a:cubicBezTo>
                  <a:cubicBezTo>
                    <a:pt x="244283" y="60795"/>
                    <a:pt x="244461" y="60719"/>
                    <a:pt x="244652" y="60656"/>
                  </a:cubicBezTo>
                  <a:cubicBezTo>
                    <a:pt x="244677" y="60643"/>
                    <a:pt x="244715" y="60630"/>
                    <a:pt x="244741" y="60617"/>
                  </a:cubicBezTo>
                  <a:cubicBezTo>
                    <a:pt x="244918" y="60541"/>
                    <a:pt x="245083" y="60465"/>
                    <a:pt x="245249" y="60376"/>
                  </a:cubicBezTo>
                  <a:cubicBezTo>
                    <a:pt x="245287" y="60363"/>
                    <a:pt x="245338" y="60338"/>
                    <a:pt x="245376" y="60325"/>
                  </a:cubicBezTo>
                  <a:cubicBezTo>
                    <a:pt x="245515" y="60236"/>
                    <a:pt x="245655" y="60148"/>
                    <a:pt x="245807" y="60071"/>
                  </a:cubicBezTo>
                  <a:cubicBezTo>
                    <a:pt x="245858" y="60033"/>
                    <a:pt x="245922" y="59995"/>
                    <a:pt x="245972" y="59957"/>
                  </a:cubicBezTo>
                  <a:cubicBezTo>
                    <a:pt x="246087" y="59881"/>
                    <a:pt x="246201" y="59792"/>
                    <a:pt x="246328" y="59703"/>
                  </a:cubicBezTo>
                  <a:cubicBezTo>
                    <a:pt x="246392" y="59640"/>
                    <a:pt x="246468" y="59601"/>
                    <a:pt x="246531" y="59551"/>
                  </a:cubicBezTo>
                  <a:cubicBezTo>
                    <a:pt x="246646" y="59449"/>
                    <a:pt x="246747" y="59347"/>
                    <a:pt x="246861" y="59246"/>
                  </a:cubicBezTo>
                  <a:cubicBezTo>
                    <a:pt x="246925" y="59195"/>
                    <a:pt x="246988" y="59144"/>
                    <a:pt x="247039" y="59081"/>
                  </a:cubicBezTo>
                  <a:lnTo>
                    <a:pt x="262698" y="43422"/>
                  </a:lnTo>
                  <a:cubicBezTo>
                    <a:pt x="265467" y="40653"/>
                    <a:pt x="265467" y="36157"/>
                    <a:pt x="262698" y="33389"/>
                  </a:cubicBezTo>
                  <a:cubicBezTo>
                    <a:pt x="259930" y="30620"/>
                    <a:pt x="255447" y="30620"/>
                    <a:pt x="252665" y="33389"/>
                  </a:cubicBezTo>
                  <a:lnTo>
                    <a:pt x="249122" y="36957"/>
                  </a:lnTo>
                  <a:lnTo>
                    <a:pt x="249122" y="7087"/>
                  </a:lnTo>
                  <a:cubicBezTo>
                    <a:pt x="249122" y="3175"/>
                    <a:pt x="245947" y="0"/>
                    <a:pt x="242023" y="0"/>
                  </a:cubicBezTo>
                  <a:lnTo>
                    <a:pt x="7086" y="0"/>
                  </a:lnTo>
                  <a:cubicBezTo>
                    <a:pt x="3175" y="0"/>
                    <a:pt x="0" y="3175"/>
                    <a:pt x="0" y="7087"/>
                  </a:cubicBezTo>
                  <a:lnTo>
                    <a:pt x="0" y="54064"/>
                  </a:lnTo>
                  <a:cubicBezTo>
                    <a:pt x="0" y="57988"/>
                    <a:pt x="3175" y="61163"/>
                    <a:pt x="7086" y="61163"/>
                  </a:cubicBezTo>
                </a:path>
              </a:pathLst>
            </a:custGeom>
            <a:no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72" name="Freeform 4237"/>
            <p:cNvSpPr>
              <a:spLocks noChangeAspect="1"/>
            </p:cNvSpPr>
            <p:nvPr/>
          </p:nvSpPr>
          <p:spPr>
            <a:xfrm>
              <a:off x="1065406" y="3296589"/>
              <a:ext cx="265467" cy="61163"/>
            </a:xfrm>
            <a:custGeom>
              <a:avLst/>
              <a:gdLst/>
              <a:ahLst/>
              <a:cxnLst/>
              <a:rect l="0" t="0" r="0" b="0"/>
              <a:pathLst>
                <a:path w="265467" h="61163">
                  <a:moveTo>
                    <a:pt x="258381" y="0"/>
                  </a:moveTo>
                  <a:cubicBezTo>
                    <a:pt x="254457" y="0"/>
                    <a:pt x="251282" y="3175"/>
                    <a:pt x="251282" y="7086"/>
                  </a:cubicBezTo>
                  <a:lnTo>
                    <a:pt x="251282" y="46990"/>
                  </a:lnTo>
                  <a:lnTo>
                    <a:pt x="30543" y="46990"/>
                  </a:lnTo>
                  <a:lnTo>
                    <a:pt x="30543" y="24206"/>
                  </a:lnTo>
                  <a:lnTo>
                    <a:pt x="34100" y="27762"/>
                  </a:lnTo>
                  <a:cubicBezTo>
                    <a:pt x="35471" y="29146"/>
                    <a:pt x="37300" y="29844"/>
                    <a:pt x="39103" y="29844"/>
                  </a:cubicBezTo>
                  <a:cubicBezTo>
                    <a:pt x="40919" y="29844"/>
                    <a:pt x="42748" y="29146"/>
                    <a:pt x="44120" y="27762"/>
                  </a:cubicBezTo>
                  <a:cubicBezTo>
                    <a:pt x="46888" y="24993"/>
                    <a:pt x="46888" y="20510"/>
                    <a:pt x="44120" y="17729"/>
                  </a:cubicBezTo>
                  <a:lnTo>
                    <a:pt x="28461" y="2082"/>
                  </a:lnTo>
                  <a:cubicBezTo>
                    <a:pt x="28296" y="1917"/>
                    <a:pt x="28118" y="1752"/>
                    <a:pt x="27940" y="1600"/>
                  </a:cubicBezTo>
                  <a:cubicBezTo>
                    <a:pt x="27927" y="1587"/>
                    <a:pt x="27889" y="1574"/>
                    <a:pt x="27864" y="1549"/>
                  </a:cubicBezTo>
                  <a:cubicBezTo>
                    <a:pt x="27711" y="1422"/>
                    <a:pt x="27546" y="1308"/>
                    <a:pt x="27394" y="1193"/>
                  </a:cubicBezTo>
                  <a:cubicBezTo>
                    <a:pt x="27356" y="1168"/>
                    <a:pt x="27330" y="1155"/>
                    <a:pt x="27305" y="1143"/>
                  </a:cubicBezTo>
                  <a:cubicBezTo>
                    <a:pt x="27140" y="1041"/>
                    <a:pt x="26962" y="927"/>
                    <a:pt x="26797" y="838"/>
                  </a:cubicBezTo>
                  <a:cubicBezTo>
                    <a:pt x="26772" y="825"/>
                    <a:pt x="26746" y="812"/>
                    <a:pt x="26734" y="800"/>
                  </a:cubicBezTo>
                  <a:cubicBezTo>
                    <a:pt x="26543" y="711"/>
                    <a:pt x="26352" y="622"/>
                    <a:pt x="26162" y="533"/>
                  </a:cubicBezTo>
                  <a:cubicBezTo>
                    <a:pt x="26149" y="533"/>
                    <a:pt x="26137" y="533"/>
                    <a:pt x="26124" y="533"/>
                  </a:cubicBezTo>
                  <a:cubicBezTo>
                    <a:pt x="25921" y="444"/>
                    <a:pt x="25718" y="368"/>
                    <a:pt x="25502" y="304"/>
                  </a:cubicBezTo>
                  <a:cubicBezTo>
                    <a:pt x="25489" y="292"/>
                    <a:pt x="25476" y="292"/>
                    <a:pt x="25463" y="292"/>
                  </a:cubicBezTo>
                  <a:cubicBezTo>
                    <a:pt x="25260" y="241"/>
                    <a:pt x="25057" y="177"/>
                    <a:pt x="24829" y="139"/>
                  </a:cubicBezTo>
                  <a:cubicBezTo>
                    <a:pt x="24790" y="126"/>
                    <a:pt x="24752" y="126"/>
                    <a:pt x="24702" y="114"/>
                  </a:cubicBezTo>
                  <a:cubicBezTo>
                    <a:pt x="24524" y="76"/>
                    <a:pt x="24333" y="50"/>
                    <a:pt x="24155" y="25"/>
                  </a:cubicBezTo>
                  <a:cubicBezTo>
                    <a:pt x="23927" y="12"/>
                    <a:pt x="23711" y="0"/>
                    <a:pt x="23495" y="0"/>
                  </a:cubicBezTo>
                  <a:lnTo>
                    <a:pt x="23444" y="0"/>
                  </a:lnTo>
                  <a:cubicBezTo>
                    <a:pt x="23203" y="0"/>
                    <a:pt x="22974" y="12"/>
                    <a:pt x="22733" y="38"/>
                  </a:cubicBezTo>
                  <a:cubicBezTo>
                    <a:pt x="22581" y="50"/>
                    <a:pt x="22403" y="76"/>
                    <a:pt x="22238" y="101"/>
                  </a:cubicBezTo>
                  <a:cubicBezTo>
                    <a:pt x="22174" y="114"/>
                    <a:pt x="22111" y="126"/>
                    <a:pt x="22060" y="139"/>
                  </a:cubicBezTo>
                  <a:cubicBezTo>
                    <a:pt x="21844" y="177"/>
                    <a:pt x="21654" y="228"/>
                    <a:pt x="21463" y="279"/>
                  </a:cubicBezTo>
                  <a:lnTo>
                    <a:pt x="21387" y="304"/>
                  </a:lnTo>
                  <a:cubicBezTo>
                    <a:pt x="21184" y="368"/>
                    <a:pt x="20993" y="431"/>
                    <a:pt x="20803" y="520"/>
                  </a:cubicBezTo>
                  <a:cubicBezTo>
                    <a:pt x="20777" y="520"/>
                    <a:pt x="20752" y="533"/>
                    <a:pt x="20726" y="533"/>
                  </a:cubicBezTo>
                  <a:cubicBezTo>
                    <a:pt x="20536" y="609"/>
                    <a:pt x="20371" y="698"/>
                    <a:pt x="20193" y="787"/>
                  </a:cubicBezTo>
                  <a:cubicBezTo>
                    <a:pt x="20168" y="800"/>
                    <a:pt x="20129" y="812"/>
                    <a:pt x="20091" y="838"/>
                  </a:cubicBezTo>
                  <a:cubicBezTo>
                    <a:pt x="19952" y="927"/>
                    <a:pt x="19787" y="1015"/>
                    <a:pt x="19634" y="1117"/>
                  </a:cubicBezTo>
                  <a:cubicBezTo>
                    <a:pt x="19596" y="1143"/>
                    <a:pt x="19545" y="1168"/>
                    <a:pt x="19495" y="1193"/>
                  </a:cubicBezTo>
                  <a:cubicBezTo>
                    <a:pt x="19368" y="1295"/>
                    <a:pt x="19241" y="1384"/>
                    <a:pt x="19101" y="1485"/>
                  </a:cubicBezTo>
                  <a:cubicBezTo>
                    <a:pt x="19050" y="1536"/>
                    <a:pt x="18986" y="1574"/>
                    <a:pt x="18936" y="1612"/>
                  </a:cubicBezTo>
                  <a:cubicBezTo>
                    <a:pt x="18796" y="1739"/>
                    <a:pt x="18656" y="1866"/>
                    <a:pt x="18517" y="1993"/>
                  </a:cubicBezTo>
                  <a:cubicBezTo>
                    <a:pt x="18479" y="2031"/>
                    <a:pt x="18453" y="2044"/>
                    <a:pt x="18428" y="2082"/>
                  </a:cubicBezTo>
                  <a:lnTo>
                    <a:pt x="2769" y="17729"/>
                  </a:lnTo>
                  <a:cubicBezTo>
                    <a:pt x="0" y="20510"/>
                    <a:pt x="0" y="24993"/>
                    <a:pt x="2769" y="27762"/>
                  </a:cubicBezTo>
                  <a:cubicBezTo>
                    <a:pt x="5537" y="30530"/>
                    <a:pt x="10020" y="30530"/>
                    <a:pt x="12802" y="27762"/>
                  </a:cubicBezTo>
                  <a:lnTo>
                    <a:pt x="16345" y="24206"/>
                  </a:lnTo>
                  <a:lnTo>
                    <a:pt x="16345" y="54076"/>
                  </a:lnTo>
                  <a:cubicBezTo>
                    <a:pt x="16345" y="57988"/>
                    <a:pt x="19520" y="61163"/>
                    <a:pt x="23444" y="61163"/>
                  </a:cubicBezTo>
                  <a:lnTo>
                    <a:pt x="258381" y="61163"/>
                  </a:lnTo>
                  <a:cubicBezTo>
                    <a:pt x="262292" y="61163"/>
                    <a:pt x="265467" y="57988"/>
                    <a:pt x="265467" y="54076"/>
                  </a:cubicBezTo>
                  <a:lnTo>
                    <a:pt x="265467" y="7086"/>
                  </a:lnTo>
                  <a:cubicBezTo>
                    <a:pt x="265467" y="3175"/>
                    <a:pt x="262292" y="0"/>
                    <a:pt x="258381" y="0"/>
                  </a:cubicBezTo>
                </a:path>
              </a:pathLst>
            </a:custGeom>
            <a:no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73" name="Picture 423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a:xfrm>
              <a:off x="1186533" y="2939315"/>
              <a:ext cx="243179" cy="352831"/>
            </a:xfrm>
            <a:prstGeom prst="rect">
              <a:avLst/>
            </a:prstGeom>
            <a:noFill/>
            <a:ln>
              <a:noFill/>
            </a:ln>
            <a:extLst/>
          </p:spPr>
        </p:pic>
      </p:grpSp>
      <p:sp>
        <p:nvSpPr>
          <p:cNvPr id="74" name="Title 1"/>
          <p:cNvSpPr txBox="1">
            <a:spLocks/>
          </p:cNvSpPr>
          <p:nvPr/>
        </p:nvSpPr>
        <p:spPr>
          <a:xfrm>
            <a:off x="546663" y="416836"/>
            <a:ext cx="11720051" cy="541687"/>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kern="0" dirty="0" smtClean="0">
                <a:latin typeface="Arial" panose="020B0604020202020204" pitchFamily="34" charset="0"/>
                <a:cs typeface="Arial" panose="020B0604020202020204" pitchFamily="34" charset="0"/>
              </a:rPr>
              <a:t>Additional Financial Strategies</a:t>
            </a:r>
            <a:endParaRPr lang="en-US" sz="2800"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5307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2524406498"/>
              </p:ext>
            </p:extLst>
          </p:nvPr>
        </p:nvGraphicFramePr>
        <p:xfrm>
          <a:off x="739279" y="1118812"/>
          <a:ext cx="10867505" cy="5663857"/>
        </p:xfrm>
        <a:graphic>
          <a:graphicData uri="http://schemas.openxmlformats.org/drawingml/2006/table">
            <a:tbl>
              <a:tblPr firstRow="1" bandRow="1">
                <a:tableStyleId>{21E4AEA4-8DFA-4A89-87EB-49C32662AFE0}</a:tableStyleId>
              </a:tblPr>
              <a:tblGrid>
                <a:gridCol w="3256568">
                  <a:extLst>
                    <a:ext uri="{9D8B030D-6E8A-4147-A177-3AD203B41FA5}">
                      <a16:colId xmlns:a16="http://schemas.microsoft.com/office/drawing/2014/main" val="3863683401"/>
                    </a:ext>
                  </a:extLst>
                </a:gridCol>
                <a:gridCol w="7610937">
                  <a:extLst>
                    <a:ext uri="{9D8B030D-6E8A-4147-A177-3AD203B41FA5}">
                      <a16:colId xmlns:a16="http://schemas.microsoft.com/office/drawing/2014/main" val="2973732935"/>
                    </a:ext>
                  </a:extLst>
                </a:gridCol>
              </a:tblGrid>
              <a:tr h="312173">
                <a:tc>
                  <a:txBody>
                    <a:bodyPr/>
                    <a:lstStyle/>
                    <a:p>
                      <a:pPr>
                        <a:lnSpc>
                          <a:spcPct val="110000"/>
                        </a:lnSpc>
                      </a:pPr>
                      <a:r>
                        <a:rPr lang="en-US" sz="1600" dirty="0" smtClean="0">
                          <a:latin typeface="Arial" panose="020B0604020202020204" pitchFamily="34" charset="0"/>
                          <a:cs typeface="Arial" panose="020B0604020202020204" pitchFamily="34" charset="0"/>
                        </a:rPr>
                        <a:t>Timeframe</a:t>
                      </a:r>
                      <a:endParaRPr lang="en-US" sz="1600" dirty="0">
                        <a:latin typeface="Arial" panose="020B0604020202020204" pitchFamily="34" charset="0"/>
                        <a:cs typeface="Arial" panose="020B0604020202020204" pitchFamily="34" charset="0"/>
                      </a:endParaRPr>
                    </a:p>
                  </a:txBody>
                  <a:tcPr>
                    <a:solidFill>
                      <a:schemeClr val="tx1"/>
                    </a:solidFill>
                  </a:tcPr>
                </a:tc>
                <a:tc>
                  <a:txBody>
                    <a:bodyPr/>
                    <a:lstStyle/>
                    <a:p>
                      <a:pPr>
                        <a:lnSpc>
                          <a:spcPct val="110000"/>
                        </a:lnSpc>
                      </a:pPr>
                      <a:r>
                        <a:rPr lang="en-US" sz="1600" dirty="0" smtClean="0">
                          <a:latin typeface="Arial" panose="020B0604020202020204" pitchFamily="34" charset="0"/>
                          <a:cs typeface="Arial" panose="020B0604020202020204" pitchFamily="34" charset="0"/>
                        </a:rPr>
                        <a:t>Activity</a:t>
                      </a:r>
                    </a:p>
                  </a:txBody>
                  <a:tcPr>
                    <a:solidFill>
                      <a:schemeClr val="tx1"/>
                    </a:solidFill>
                  </a:tcPr>
                </a:tc>
                <a:extLst>
                  <a:ext uri="{0D108BD9-81ED-4DB2-BD59-A6C34878D82A}">
                    <a16:rowId xmlns:a16="http://schemas.microsoft.com/office/drawing/2014/main" val="3923341437"/>
                  </a:ext>
                </a:extLst>
              </a:tr>
              <a:tr h="742757">
                <a:tc>
                  <a:txBody>
                    <a:bodyPr/>
                    <a:lstStyle/>
                    <a:p>
                      <a:pPr>
                        <a:lnSpc>
                          <a:spcPct val="110000"/>
                        </a:lnSpc>
                      </a:pPr>
                      <a:r>
                        <a:rPr lang="en-US" sz="1600" dirty="0" smtClean="0">
                          <a:solidFill>
                            <a:schemeClr val="tx1"/>
                          </a:solidFill>
                          <a:latin typeface="Arial" panose="020B0604020202020204" pitchFamily="34" charset="0"/>
                          <a:cs typeface="Arial" panose="020B0604020202020204" pitchFamily="34" charset="0"/>
                        </a:rPr>
                        <a:t>January</a:t>
                      </a:r>
                      <a:endParaRPr lang="en-US" sz="1600" dirty="0">
                        <a:solidFill>
                          <a:schemeClr val="tx1"/>
                        </a:solidFill>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pPr marL="214313" indent="-214313" algn="l">
                        <a:lnSpc>
                          <a:spcPct val="110000"/>
                        </a:lnSpc>
                        <a:buFont typeface="Wingdings" panose="05000000000000000000" pitchFamily="2" charset="2"/>
                        <a:buChar char="ü"/>
                      </a:pPr>
                      <a:r>
                        <a:rPr lang="en-US" sz="1600" kern="1200" dirty="0" smtClean="0">
                          <a:solidFill>
                            <a:schemeClr val="tx1"/>
                          </a:solidFill>
                          <a:latin typeface="Arial" panose="020B0604020202020204" pitchFamily="34" charset="0"/>
                          <a:ea typeface="+mn-ea"/>
                          <a:cs typeface="Arial" panose="020B0604020202020204" pitchFamily="34" charset="0"/>
                        </a:rPr>
                        <a:t>MMA to meet</a:t>
                      </a:r>
                      <a:r>
                        <a:rPr lang="en-US" sz="1600" kern="1200" baseline="0" dirty="0" smtClean="0">
                          <a:solidFill>
                            <a:schemeClr val="tx1"/>
                          </a:solidFill>
                          <a:latin typeface="Arial" panose="020B0604020202020204" pitchFamily="34" charset="0"/>
                          <a:ea typeface="+mn-ea"/>
                          <a:cs typeface="Arial" panose="020B0604020202020204" pitchFamily="34" charset="0"/>
                        </a:rPr>
                        <a:t> with </a:t>
                      </a:r>
                      <a:r>
                        <a:rPr lang="en-US" sz="1600" kern="1200" baseline="0" dirty="0" err="1" smtClean="0">
                          <a:solidFill>
                            <a:schemeClr val="tx1"/>
                          </a:solidFill>
                          <a:latin typeface="Arial" panose="020B0604020202020204" pitchFamily="34" charset="0"/>
                          <a:ea typeface="+mn-ea"/>
                          <a:cs typeface="Arial" panose="020B0604020202020204" pitchFamily="34" charset="0"/>
                        </a:rPr>
                        <a:t>VaynerMedia</a:t>
                      </a:r>
                      <a:r>
                        <a:rPr lang="en-US" sz="1600" kern="1200" baseline="0" dirty="0" smtClean="0">
                          <a:solidFill>
                            <a:schemeClr val="tx1"/>
                          </a:solidFill>
                          <a:latin typeface="Arial" panose="020B0604020202020204" pitchFamily="34" charset="0"/>
                          <a:ea typeface="+mn-ea"/>
                          <a:cs typeface="Arial" panose="020B0604020202020204" pitchFamily="34" charset="0"/>
                        </a:rPr>
                        <a:t> team</a:t>
                      </a:r>
                      <a:endParaRPr lang="en-US" sz="1600" kern="1200" dirty="0" smtClean="0">
                        <a:solidFill>
                          <a:schemeClr val="tx1"/>
                        </a:solidFill>
                        <a:latin typeface="Arial" panose="020B0604020202020204" pitchFamily="34" charset="0"/>
                        <a:ea typeface="+mn-ea"/>
                        <a:cs typeface="Arial" panose="020B0604020202020204" pitchFamily="34" charset="0"/>
                      </a:endParaRPr>
                    </a:p>
                    <a:p>
                      <a:pPr marL="214313" indent="-214313" algn="l">
                        <a:lnSpc>
                          <a:spcPct val="110000"/>
                        </a:lnSpc>
                        <a:buFont typeface="Wingdings" panose="05000000000000000000" pitchFamily="2" charset="2"/>
                        <a:buChar char="ü"/>
                      </a:pPr>
                      <a:r>
                        <a:rPr lang="en-US" sz="1600" kern="1200" dirty="0" smtClean="0">
                          <a:solidFill>
                            <a:schemeClr val="tx1"/>
                          </a:solidFill>
                          <a:latin typeface="Arial" panose="020B0604020202020204" pitchFamily="34" charset="0"/>
                          <a:ea typeface="+mn-ea"/>
                          <a:cs typeface="Arial" panose="020B0604020202020204" pitchFamily="34" charset="0"/>
                        </a:rPr>
                        <a:t>Discuss</a:t>
                      </a:r>
                      <a:r>
                        <a:rPr lang="en-US" sz="1600" kern="1200" baseline="0" dirty="0" smtClean="0">
                          <a:solidFill>
                            <a:schemeClr val="tx1"/>
                          </a:solidFill>
                          <a:latin typeface="Arial" panose="020B0604020202020204" pitchFamily="34" charset="0"/>
                          <a:ea typeface="+mn-ea"/>
                          <a:cs typeface="Arial" panose="020B0604020202020204" pitchFamily="34" charset="0"/>
                        </a:rPr>
                        <a:t> Scope of Services Agreement</a:t>
                      </a:r>
                      <a:endParaRPr lang="en-US" sz="1600" kern="1200" dirty="0" smtClean="0">
                        <a:solidFill>
                          <a:schemeClr val="tx1"/>
                        </a:solidFill>
                        <a:latin typeface="Arial" panose="020B0604020202020204" pitchFamily="34" charset="0"/>
                        <a:ea typeface="+mn-ea"/>
                        <a:cs typeface="Arial" panose="020B0604020202020204" pitchFamily="34" charset="0"/>
                      </a:endParaRPr>
                    </a:p>
                  </a:txBody>
                  <a:tcPr>
                    <a:solidFill>
                      <a:schemeClr val="bg1">
                        <a:lumMod val="95000"/>
                      </a:schemeClr>
                    </a:solidFill>
                  </a:tcPr>
                </a:tc>
                <a:extLst>
                  <a:ext uri="{0D108BD9-81ED-4DB2-BD59-A6C34878D82A}">
                    <a16:rowId xmlns:a16="http://schemas.microsoft.com/office/drawing/2014/main" val="2104926231"/>
                  </a:ext>
                </a:extLst>
              </a:tr>
              <a:tr h="1388632">
                <a:tc>
                  <a:txBody>
                    <a:bodyPr/>
                    <a:lstStyle/>
                    <a:p>
                      <a:pPr>
                        <a:lnSpc>
                          <a:spcPct val="110000"/>
                        </a:lnSpc>
                      </a:pPr>
                      <a:r>
                        <a:rPr lang="en-US" sz="1600" dirty="0" smtClean="0">
                          <a:solidFill>
                            <a:schemeClr val="tx1"/>
                          </a:solidFill>
                          <a:latin typeface="Arial" panose="020B0604020202020204" pitchFamily="34" charset="0"/>
                          <a:cs typeface="Arial" panose="020B0604020202020204" pitchFamily="34" charset="0"/>
                        </a:rPr>
                        <a:t>February</a:t>
                      </a:r>
                      <a:endParaRPr lang="en-US" sz="1600" dirty="0">
                        <a:solidFill>
                          <a:schemeClr val="tx1"/>
                        </a:solidFill>
                        <a:latin typeface="Arial" panose="020B0604020202020204" pitchFamily="34" charset="0"/>
                        <a:cs typeface="Arial" panose="020B0604020202020204" pitchFamily="34" charset="0"/>
                      </a:endParaRPr>
                    </a:p>
                  </a:txBody>
                  <a:tcPr>
                    <a:solidFill>
                      <a:schemeClr val="bg1"/>
                    </a:solidFill>
                  </a:tcPr>
                </a:tc>
                <a:tc>
                  <a:txBody>
                    <a:bodyPr/>
                    <a:lstStyle/>
                    <a:p>
                      <a:pPr marL="214313" indent="-214313" algn="l">
                        <a:lnSpc>
                          <a:spcPct val="110000"/>
                        </a:lnSpc>
                        <a:buFont typeface="Wingdings" panose="05000000000000000000" pitchFamily="2" charset="2"/>
                        <a:buChar char="ü"/>
                      </a:pPr>
                      <a:r>
                        <a:rPr lang="en-US" sz="1600" kern="1200" dirty="0" smtClean="0">
                          <a:solidFill>
                            <a:schemeClr val="tx1"/>
                          </a:solidFill>
                          <a:latin typeface="Arial" panose="020B0604020202020204" pitchFamily="34" charset="0"/>
                          <a:ea typeface="+mn-ea"/>
                          <a:cs typeface="Arial" panose="020B0604020202020204" pitchFamily="34" charset="0"/>
                        </a:rPr>
                        <a:t>Onboarding</a:t>
                      </a:r>
                    </a:p>
                    <a:p>
                      <a:pPr marL="214313" indent="-214313" algn="l">
                        <a:lnSpc>
                          <a:spcPct val="110000"/>
                        </a:lnSpc>
                        <a:buFont typeface="Wingdings" panose="05000000000000000000" pitchFamily="2" charset="2"/>
                        <a:buChar char="ü"/>
                      </a:pPr>
                      <a:r>
                        <a:rPr lang="en-US" sz="1600" kern="1200" dirty="0" smtClean="0">
                          <a:solidFill>
                            <a:schemeClr val="tx1"/>
                          </a:solidFill>
                          <a:latin typeface="Arial" panose="020B0604020202020204" pitchFamily="34" charset="0"/>
                          <a:ea typeface="+mn-ea"/>
                          <a:cs typeface="Arial" panose="020B0604020202020204" pitchFamily="34" charset="0"/>
                        </a:rPr>
                        <a:t>Renewal</a:t>
                      </a:r>
                      <a:r>
                        <a:rPr lang="en-US" sz="1600" kern="1200" baseline="0" dirty="0" smtClean="0">
                          <a:solidFill>
                            <a:schemeClr val="tx1"/>
                          </a:solidFill>
                          <a:latin typeface="Arial" panose="020B0604020202020204" pitchFamily="34" charset="0"/>
                          <a:ea typeface="+mn-ea"/>
                          <a:cs typeface="Arial" panose="020B0604020202020204" pitchFamily="34" charset="0"/>
                        </a:rPr>
                        <a:t> Planning</a:t>
                      </a:r>
                      <a:endParaRPr lang="en-US" sz="1600" kern="1200" dirty="0" smtClean="0">
                        <a:solidFill>
                          <a:schemeClr val="tx1"/>
                        </a:solidFill>
                        <a:latin typeface="Arial" panose="020B0604020202020204" pitchFamily="34" charset="0"/>
                        <a:ea typeface="+mn-ea"/>
                        <a:cs typeface="Arial" panose="020B0604020202020204" pitchFamily="34" charset="0"/>
                      </a:endParaRPr>
                    </a:p>
                    <a:p>
                      <a:pPr marL="214313" indent="-214313" algn="l">
                        <a:lnSpc>
                          <a:spcPct val="110000"/>
                        </a:lnSpc>
                        <a:buFont typeface="Wingdings" panose="05000000000000000000" pitchFamily="2" charset="2"/>
                        <a:buChar char="ü"/>
                      </a:pPr>
                      <a:r>
                        <a:rPr lang="en-US" sz="1600" kern="1200" dirty="0" smtClean="0">
                          <a:solidFill>
                            <a:schemeClr val="tx1"/>
                          </a:solidFill>
                          <a:latin typeface="Arial" panose="020B0604020202020204" pitchFamily="34" charset="0"/>
                          <a:ea typeface="+mn-ea"/>
                          <a:cs typeface="Arial" panose="020B0604020202020204" pitchFamily="34" charset="0"/>
                        </a:rPr>
                        <a:t>Benchmarking</a:t>
                      </a:r>
                    </a:p>
                    <a:p>
                      <a:pPr marL="214313" indent="-214313" algn="l">
                        <a:lnSpc>
                          <a:spcPct val="110000"/>
                        </a:lnSpc>
                        <a:buFont typeface="Wingdings" panose="05000000000000000000" pitchFamily="2" charset="2"/>
                        <a:buChar char="ü"/>
                      </a:pPr>
                      <a:r>
                        <a:rPr lang="en-US" sz="1600" kern="1200" dirty="0" smtClean="0">
                          <a:solidFill>
                            <a:schemeClr val="tx1"/>
                          </a:solidFill>
                          <a:latin typeface="Arial" panose="020B0604020202020204" pitchFamily="34" charset="0"/>
                          <a:ea typeface="+mn-ea"/>
                          <a:cs typeface="Arial" panose="020B0604020202020204" pitchFamily="34" charset="0"/>
                        </a:rPr>
                        <a:t>Begin Marketing and Financial Review</a:t>
                      </a:r>
                    </a:p>
                    <a:p>
                      <a:pPr marL="214313" indent="-214313" algn="l">
                        <a:lnSpc>
                          <a:spcPct val="110000"/>
                        </a:lnSpc>
                        <a:buFont typeface="Wingdings" panose="05000000000000000000" pitchFamily="2" charset="2"/>
                        <a:buChar char="ü"/>
                      </a:pPr>
                      <a:r>
                        <a:rPr lang="en-US" sz="1600" kern="1200" dirty="0" smtClean="0">
                          <a:solidFill>
                            <a:schemeClr val="tx1"/>
                          </a:solidFill>
                          <a:latin typeface="Arial" panose="020B0604020202020204" pitchFamily="34" charset="0"/>
                          <a:ea typeface="+mn-ea"/>
                          <a:cs typeface="Arial" panose="020B0604020202020204" pitchFamily="34" charset="0"/>
                        </a:rPr>
                        <a:t>Selection of additional resources &amp; technology implementation timeline</a:t>
                      </a:r>
                    </a:p>
                    <a:p>
                      <a:pPr marL="214313" indent="-214313" algn="l">
                        <a:lnSpc>
                          <a:spcPct val="110000"/>
                        </a:lnSpc>
                        <a:buFont typeface="Wingdings" panose="05000000000000000000" pitchFamily="2" charset="2"/>
                        <a:buChar char="ü"/>
                      </a:pPr>
                      <a:r>
                        <a:rPr lang="en-US" sz="1600" kern="1200" dirty="0" smtClean="0">
                          <a:solidFill>
                            <a:schemeClr val="tx1"/>
                          </a:solidFill>
                          <a:latin typeface="Arial" panose="020B0604020202020204" pitchFamily="34" charset="0"/>
                          <a:ea typeface="+mn-ea"/>
                          <a:cs typeface="Arial" panose="020B0604020202020204" pitchFamily="34" charset="0"/>
                        </a:rPr>
                        <a:t>Wellness Design Discussion</a:t>
                      </a:r>
                      <a:endParaRPr lang="en-US" sz="1600" kern="1200" dirty="0">
                        <a:solidFill>
                          <a:schemeClr val="tx1"/>
                        </a:solidFill>
                        <a:latin typeface="Arial" panose="020B0604020202020204" pitchFamily="34" charset="0"/>
                        <a:ea typeface="+mn-ea"/>
                        <a:cs typeface="Arial" panose="020B0604020202020204" pitchFamily="34" charset="0"/>
                      </a:endParaRPr>
                    </a:p>
                  </a:txBody>
                  <a:tcPr>
                    <a:solidFill>
                      <a:schemeClr val="bg1"/>
                    </a:solidFill>
                  </a:tcPr>
                </a:tc>
                <a:extLst>
                  <a:ext uri="{0D108BD9-81ED-4DB2-BD59-A6C34878D82A}">
                    <a16:rowId xmlns:a16="http://schemas.microsoft.com/office/drawing/2014/main" val="2290658346"/>
                  </a:ext>
                </a:extLst>
              </a:tr>
              <a:tr h="392908">
                <a:tc>
                  <a:txBody>
                    <a:bodyPr/>
                    <a:lstStyle/>
                    <a:p>
                      <a:pPr>
                        <a:lnSpc>
                          <a:spcPct val="110000"/>
                        </a:lnSpc>
                      </a:pPr>
                      <a:r>
                        <a:rPr lang="en-US" sz="1600" dirty="0" smtClean="0">
                          <a:solidFill>
                            <a:schemeClr val="tx1"/>
                          </a:solidFill>
                          <a:latin typeface="Arial" panose="020B0604020202020204" pitchFamily="34" charset="0"/>
                          <a:cs typeface="Arial" panose="020B0604020202020204" pitchFamily="34" charset="0"/>
                        </a:rPr>
                        <a:t>February</a:t>
                      </a:r>
                      <a:endParaRPr lang="en-US" sz="1600" dirty="0">
                        <a:solidFill>
                          <a:schemeClr val="tx1"/>
                        </a:solidFill>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pPr marL="214313" indent="-214313" algn="l">
                        <a:lnSpc>
                          <a:spcPct val="110000"/>
                        </a:lnSpc>
                        <a:buFont typeface="Wingdings" panose="05000000000000000000" pitchFamily="2" charset="2"/>
                        <a:buChar char="ü"/>
                      </a:pPr>
                      <a:r>
                        <a:rPr lang="en-US" sz="1600" kern="1200" dirty="0" smtClean="0">
                          <a:solidFill>
                            <a:schemeClr val="tx1"/>
                          </a:solidFill>
                          <a:latin typeface="Arial" panose="020B0604020202020204" pitchFamily="34" charset="0"/>
                          <a:ea typeface="+mn-ea"/>
                          <a:cs typeface="Arial" panose="020B0604020202020204" pitchFamily="34" charset="0"/>
                        </a:rPr>
                        <a:t>Review</a:t>
                      </a:r>
                      <a:r>
                        <a:rPr lang="en-US" sz="1600" kern="1200" baseline="0" dirty="0" smtClean="0">
                          <a:solidFill>
                            <a:schemeClr val="tx1"/>
                          </a:solidFill>
                          <a:latin typeface="Arial" panose="020B0604020202020204" pitchFamily="34" charset="0"/>
                          <a:ea typeface="+mn-ea"/>
                          <a:cs typeface="Arial" panose="020B0604020202020204" pitchFamily="34" charset="0"/>
                        </a:rPr>
                        <a:t> Marketing Results</a:t>
                      </a:r>
                    </a:p>
                  </a:txBody>
                  <a:tcPr>
                    <a:solidFill>
                      <a:schemeClr val="bg1">
                        <a:lumMod val="95000"/>
                      </a:schemeClr>
                    </a:solidFill>
                  </a:tcPr>
                </a:tc>
                <a:extLst>
                  <a:ext uri="{0D108BD9-81ED-4DB2-BD59-A6C34878D82A}">
                    <a16:rowId xmlns:a16="http://schemas.microsoft.com/office/drawing/2014/main" val="1512444100"/>
                  </a:ext>
                </a:extLst>
              </a:tr>
              <a:tr h="742757">
                <a:tc>
                  <a:txBody>
                    <a:bodyPr/>
                    <a:lstStyle/>
                    <a:p>
                      <a:pPr>
                        <a:lnSpc>
                          <a:spcPct val="110000"/>
                        </a:lnSpc>
                      </a:pPr>
                      <a:r>
                        <a:rPr lang="en-US" sz="1600" dirty="0" smtClean="0">
                          <a:solidFill>
                            <a:schemeClr val="tx1"/>
                          </a:solidFill>
                          <a:latin typeface="Arial" panose="020B0604020202020204" pitchFamily="34" charset="0"/>
                          <a:cs typeface="Arial" panose="020B0604020202020204" pitchFamily="34" charset="0"/>
                        </a:rPr>
                        <a:t>February</a:t>
                      </a:r>
                      <a:endParaRPr lang="en-US" sz="1600" dirty="0">
                        <a:solidFill>
                          <a:schemeClr val="tx1"/>
                        </a:solidFill>
                        <a:latin typeface="Arial" panose="020B0604020202020204" pitchFamily="34" charset="0"/>
                        <a:cs typeface="Arial" panose="020B0604020202020204" pitchFamily="34" charset="0"/>
                      </a:endParaRPr>
                    </a:p>
                  </a:txBody>
                  <a:tcPr>
                    <a:solidFill>
                      <a:schemeClr val="bg1"/>
                    </a:solidFill>
                  </a:tcPr>
                </a:tc>
                <a:tc>
                  <a:txBody>
                    <a:bodyPr/>
                    <a:lstStyle/>
                    <a:p>
                      <a:pPr marL="214313" indent="-214313" algn="l">
                        <a:lnSpc>
                          <a:spcPct val="110000"/>
                        </a:lnSpc>
                        <a:buFont typeface="Wingdings" panose="05000000000000000000" pitchFamily="2" charset="2"/>
                        <a:buChar char="ü"/>
                      </a:pPr>
                      <a:r>
                        <a:rPr lang="en-US" sz="1600" kern="1200" dirty="0" smtClean="0">
                          <a:solidFill>
                            <a:schemeClr val="tx1"/>
                          </a:solidFill>
                          <a:latin typeface="Arial" panose="020B0604020202020204" pitchFamily="34" charset="0"/>
                          <a:ea typeface="+mn-ea"/>
                          <a:cs typeface="Arial" panose="020B0604020202020204" pitchFamily="34" charset="0"/>
                        </a:rPr>
                        <a:t>Finalize Recommendations / Implement 2021 Insurance Plans</a:t>
                      </a:r>
                    </a:p>
                    <a:p>
                      <a:pPr marL="214313" indent="-214313" algn="l">
                        <a:lnSpc>
                          <a:spcPct val="110000"/>
                        </a:lnSpc>
                        <a:buFont typeface="Wingdings" panose="05000000000000000000" pitchFamily="2" charset="2"/>
                        <a:buChar char="ü"/>
                      </a:pPr>
                      <a:r>
                        <a:rPr lang="en-US" sz="1600" kern="1200" dirty="0" smtClean="0">
                          <a:solidFill>
                            <a:schemeClr val="tx1"/>
                          </a:solidFill>
                          <a:latin typeface="Arial" panose="020B0604020202020204" pitchFamily="34" charset="0"/>
                          <a:ea typeface="+mn-ea"/>
                          <a:cs typeface="Arial" panose="020B0604020202020204" pitchFamily="34" charset="0"/>
                        </a:rPr>
                        <a:t>Set up Open Enrollment Schedule</a:t>
                      </a:r>
                    </a:p>
                    <a:p>
                      <a:pPr marL="214313" indent="-214313" algn="l">
                        <a:lnSpc>
                          <a:spcPct val="110000"/>
                        </a:lnSpc>
                        <a:buFont typeface="Wingdings" panose="05000000000000000000" pitchFamily="2" charset="2"/>
                        <a:buChar char="ü"/>
                      </a:pPr>
                      <a:r>
                        <a:rPr lang="en-US" sz="1600" kern="1200" dirty="0" smtClean="0">
                          <a:solidFill>
                            <a:schemeClr val="tx1"/>
                          </a:solidFill>
                          <a:latin typeface="Arial" panose="020B0604020202020204" pitchFamily="34" charset="0"/>
                          <a:ea typeface="+mn-ea"/>
                          <a:cs typeface="Arial" panose="020B0604020202020204" pitchFamily="34" charset="0"/>
                        </a:rPr>
                        <a:t>Prepare Communication Materials</a:t>
                      </a:r>
                      <a:endParaRPr lang="en-US" sz="1600" kern="1200" baseline="0" dirty="0" smtClean="0">
                        <a:solidFill>
                          <a:schemeClr val="tx1"/>
                        </a:solidFill>
                        <a:latin typeface="Arial" panose="020B0604020202020204" pitchFamily="34" charset="0"/>
                        <a:ea typeface="+mn-ea"/>
                        <a:cs typeface="Arial" panose="020B0604020202020204" pitchFamily="34" charset="0"/>
                      </a:endParaRPr>
                    </a:p>
                  </a:txBody>
                  <a:tcPr>
                    <a:solidFill>
                      <a:schemeClr val="bg1"/>
                    </a:solidFill>
                  </a:tcPr>
                </a:tc>
                <a:extLst>
                  <a:ext uri="{0D108BD9-81ED-4DB2-BD59-A6C34878D82A}">
                    <a16:rowId xmlns:a16="http://schemas.microsoft.com/office/drawing/2014/main" val="3907859194"/>
                  </a:ext>
                </a:extLst>
              </a:tr>
              <a:tr h="392908">
                <a:tc>
                  <a:txBody>
                    <a:bodyPr/>
                    <a:lstStyle/>
                    <a:p>
                      <a:pPr>
                        <a:lnSpc>
                          <a:spcPct val="110000"/>
                        </a:lnSpc>
                      </a:pPr>
                      <a:r>
                        <a:rPr lang="en-US" sz="1600" dirty="0" smtClean="0">
                          <a:solidFill>
                            <a:schemeClr val="tx1"/>
                          </a:solidFill>
                          <a:latin typeface="Arial" panose="020B0604020202020204" pitchFamily="34" charset="0"/>
                          <a:cs typeface="Arial" panose="020B0604020202020204" pitchFamily="34" charset="0"/>
                        </a:rPr>
                        <a:t>March</a:t>
                      </a:r>
                      <a:endParaRPr lang="en-US" sz="1600" dirty="0">
                        <a:solidFill>
                          <a:schemeClr val="tx1"/>
                        </a:solidFill>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pPr marL="214313" indent="-214313" algn="l">
                        <a:lnSpc>
                          <a:spcPct val="110000"/>
                        </a:lnSpc>
                        <a:buFont typeface="Wingdings" panose="05000000000000000000" pitchFamily="2" charset="2"/>
                        <a:buChar char="ü"/>
                      </a:pPr>
                      <a:r>
                        <a:rPr lang="en-US" sz="1600" kern="1200" baseline="0" dirty="0" smtClean="0">
                          <a:solidFill>
                            <a:schemeClr val="tx1"/>
                          </a:solidFill>
                          <a:latin typeface="Arial" panose="020B0604020202020204" pitchFamily="34" charset="0"/>
                          <a:ea typeface="+mn-ea"/>
                          <a:cs typeface="Arial" panose="020B0604020202020204" pitchFamily="34" charset="0"/>
                        </a:rPr>
                        <a:t>Open Enrollment</a:t>
                      </a:r>
                    </a:p>
                  </a:txBody>
                  <a:tcPr>
                    <a:solidFill>
                      <a:schemeClr val="bg1">
                        <a:lumMod val="95000"/>
                      </a:schemeClr>
                    </a:solidFill>
                  </a:tcPr>
                </a:tc>
                <a:extLst>
                  <a:ext uri="{0D108BD9-81ED-4DB2-BD59-A6C34878D82A}">
                    <a16:rowId xmlns:a16="http://schemas.microsoft.com/office/drawing/2014/main" val="4186975464"/>
                  </a:ext>
                </a:extLst>
              </a:tr>
              <a:tr h="392908">
                <a:tc>
                  <a:txBody>
                    <a:bodyPr/>
                    <a:lstStyle/>
                    <a:p>
                      <a:pPr>
                        <a:lnSpc>
                          <a:spcPct val="110000"/>
                        </a:lnSpc>
                      </a:pPr>
                      <a:r>
                        <a:rPr lang="en-US" sz="1600" dirty="0" smtClean="0">
                          <a:solidFill>
                            <a:schemeClr val="tx1"/>
                          </a:solidFill>
                          <a:latin typeface="Arial" panose="020B0604020202020204" pitchFamily="34" charset="0"/>
                          <a:cs typeface="Arial" panose="020B0604020202020204" pitchFamily="34" charset="0"/>
                        </a:rPr>
                        <a:t>April / May</a:t>
                      </a:r>
                      <a:endParaRPr lang="en-US" sz="1600" dirty="0">
                        <a:solidFill>
                          <a:schemeClr val="tx1"/>
                        </a:solidFill>
                        <a:latin typeface="Arial" panose="020B0604020202020204" pitchFamily="34" charset="0"/>
                        <a:cs typeface="Arial" panose="020B0604020202020204" pitchFamily="34" charset="0"/>
                      </a:endParaRPr>
                    </a:p>
                  </a:txBody>
                  <a:tcPr>
                    <a:solidFill>
                      <a:schemeClr val="bg1"/>
                    </a:solidFill>
                  </a:tcPr>
                </a:tc>
                <a:tc>
                  <a:txBody>
                    <a:bodyPr/>
                    <a:lstStyle/>
                    <a:p>
                      <a:pPr marL="214313" indent="-214313" algn="l">
                        <a:lnSpc>
                          <a:spcPct val="110000"/>
                        </a:lnSpc>
                        <a:buFont typeface="Wingdings" panose="05000000000000000000" pitchFamily="2" charset="2"/>
                        <a:buChar char="ü"/>
                      </a:pPr>
                      <a:r>
                        <a:rPr lang="en-US" sz="1600" kern="1200" baseline="0" dirty="0" smtClean="0">
                          <a:solidFill>
                            <a:schemeClr val="tx1"/>
                          </a:solidFill>
                          <a:latin typeface="Arial" panose="020B0604020202020204" pitchFamily="34" charset="0"/>
                          <a:ea typeface="+mn-ea"/>
                          <a:cs typeface="Arial" panose="020B0604020202020204" pitchFamily="34" charset="0"/>
                        </a:rPr>
                        <a:t>Post Open Enrollment Review &amp; Audit</a:t>
                      </a:r>
                    </a:p>
                  </a:txBody>
                  <a:tcPr>
                    <a:solidFill>
                      <a:schemeClr val="bg1"/>
                    </a:solidFill>
                  </a:tcPr>
                </a:tc>
                <a:extLst>
                  <a:ext uri="{0D108BD9-81ED-4DB2-BD59-A6C34878D82A}">
                    <a16:rowId xmlns:a16="http://schemas.microsoft.com/office/drawing/2014/main" val="1547948388"/>
                  </a:ext>
                </a:extLst>
              </a:tr>
              <a:tr h="392908">
                <a:tc>
                  <a:txBody>
                    <a:bodyPr/>
                    <a:lstStyle/>
                    <a:p>
                      <a:pPr>
                        <a:lnSpc>
                          <a:spcPct val="110000"/>
                        </a:lnSpc>
                      </a:pPr>
                      <a:r>
                        <a:rPr lang="en-US" sz="1600" dirty="0" smtClean="0">
                          <a:solidFill>
                            <a:schemeClr val="tx1"/>
                          </a:solidFill>
                          <a:latin typeface="Arial" panose="020B0604020202020204" pitchFamily="34" charset="0"/>
                          <a:cs typeface="Arial" panose="020B0604020202020204" pitchFamily="34" charset="0"/>
                        </a:rPr>
                        <a:t>April / May</a:t>
                      </a:r>
                      <a:endParaRPr lang="en-US" sz="1600" dirty="0">
                        <a:solidFill>
                          <a:schemeClr val="tx1"/>
                        </a:solidFill>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pPr marL="214313" indent="-214313" algn="l">
                        <a:lnSpc>
                          <a:spcPct val="110000"/>
                        </a:lnSpc>
                        <a:buFont typeface="Wingdings" panose="05000000000000000000" pitchFamily="2" charset="2"/>
                        <a:buChar char="ü"/>
                      </a:pPr>
                      <a:r>
                        <a:rPr lang="en-US" sz="1600" kern="1200" baseline="0" dirty="0" smtClean="0">
                          <a:solidFill>
                            <a:schemeClr val="tx1"/>
                          </a:solidFill>
                          <a:latin typeface="Arial" panose="020B0604020202020204" pitchFamily="34" charset="0"/>
                          <a:ea typeface="+mn-ea"/>
                          <a:cs typeface="Arial" panose="020B0604020202020204" pitchFamily="34" charset="0"/>
                        </a:rPr>
                        <a:t>Review Billing Statements</a:t>
                      </a:r>
                    </a:p>
                  </a:txBody>
                  <a:tcPr>
                    <a:solidFill>
                      <a:schemeClr val="bg1">
                        <a:lumMod val="95000"/>
                      </a:schemeClr>
                    </a:solidFill>
                  </a:tcPr>
                </a:tc>
                <a:extLst>
                  <a:ext uri="{0D108BD9-81ED-4DB2-BD59-A6C34878D82A}">
                    <a16:rowId xmlns:a16="http://schemas.microsoft.com/office/drawing/2014/main" val="1636645496"/>
                  </a:ext>
                </a:extLst>
              </a:tr>
              <a:tr h="392908">
                <a:tc>
                  <a:txBody>
                    <a:bodyPr/>
                    <a:lstStyle/>
                    <a:p>
                      <a:pPr>
                        <a:lnSpc>
                          <a:spcPct val="110000"/>
                        </a:lnSpc>
                      </a:pPr>
                      <a:r>
                        <a:rPr lang="en-US" sz="1600" dirty="0" smtClean="0">
                          <a:solidFill>
                            <a:schemeClr val="tx1"/>
                          </a:solidFill>
                          <a:latin typeface="Arial" panose="020B0604020202020204" pitchFamily="34" charset="0"/>
                          <a:cs typeface="Arial" panose="020B0604020202020204" pitchFamily="34" charset="0"/>
                        </a:rPr>
                        <a:t>June</a:t>
                      </a:r>
                      <a:endParaRPr lang="en-US" sz="1600" dirty="0">
                        <a:solidFill>
                          <a:schemeClr val="tx1"/>
                        </a:solidFill>
                        <a:latin typeface="Arial" panose="020B0604020202020204" pitchFamily="34" charset="0"/>
                        <a:cs typeface="Arial" panose="020B0604020202020204" pitchFamily="34" charset="0"/>
                      </a:endParaRPr>
                    </a:p>
                  </a:txBody>
                  <a:tcPr>
                    <a:solidFill>
                      <a:schemeClr val="bg1"/>
                    </a:solidFill>
                  </a:tcPr>
                </a:tc>
                <a:tc>
                  <a:txBody>
                    <a:bodyPr/>
                    <a:lstStyle/>
                    <a:p>
                      <a:pPr marL="214313" indent="-214313" algn="l">
                        <a:lnSpc>
                          <a:spcPct val="110000"/>
                        </a:lnSpc>
                        <a:buFont typeface="Wingdings" panose="05000000000000000000" pitchFamily="2" charset="2"/>
                        <a:buChar char="ü"/>
                      </a:pPr>
                      <a:r>
                        <a:rPr lang="en-US" sz="1600" kern="1200" baseline="0" dirty="0" smtClean="0">
                          <a:solidFill>
                            <a:schemeClr val="tx1"/>
                          </a:solidFill>
                          <a:latin typeface="Arial" panose="020B0604020202020204" pitchFamily="34" charset="0"/>
                          <a:ea typeface="+mn-ea"/>
                          <a:cs typeface="Arial" panose="020B0604020202020204" pitchFamily="34" charset="0"/>
                        </a:rPr>
                        <a:t>Post Renewal Engagement Meeting</a:t>
                      </a:r>
                    </a:p>
                  </a:txBody>
                  <a:tcPr>
                    <a:solidFill>
                      <a:schemeClr val="bg1"/>
                    </a:solidFill>
                  </a:tcPr>
                </a:tc>
                <a:extLst>
                  <a:ext uri="{0D108BD9-81ED-4DB2-BD59-A6C34878D82A}">
                    <a16:rowId xmlns:a16="http://schemas.microsoft.com/office/drawing/2014/main" val="3955134854"/>
                  </a:ext>
                </a:extLst>
              </a:tr>
            </a:tbl>
          </a:graphicData>
        </a:graphic>
      </p:graphicFrame>
      <p:sp>
        <p:nvSpPr>
          <p:cNvPr id="4" name="Title 1"/>
          <p:cNvSpPr txBox="1">
            <a:spLocks/>
          </p:cNvSpPr>
          <p:nvPr/>
        </p:nvSpPr>
        <p:spPr>
          <a:xfrm>
            <a:off x="597397" y="435684"/>
            <a:ext cx="11720051" cy="541687"/>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kern="0" dirty="0" smtClean="0">
                <a:latin typeface="Arial" panose="020B0604020202020204" pitchFamily="34" charset="0"/>
                <a:cs typeface="Arial" panose="020B0604020202020204" pitchFamily="34" charset="0"/>
              </a:rPr>
              <a:t>Strategic Path Forward</a:t>
            </a:r>
            <a:endParaRPr lang="en-US" sz="2800"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3082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3955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pPr>
              <a:lnSpc>
                <a:spcPct val="100000"/>
              </a:lnSpc>
            </a:pPr>
            <a:r>
              <a:rPr lang="en-US" altLang="en-US" dirty="0">
                <a:solidFill>
                  <a:schemeClr val="tx1"/>
                </a:solidFill>
              </a:rPr>
              <a:t>MMA Introductions</a:t>
            </a:r>
            <a:r>
              <a:rPr lang="en-US" altLang="en-US" dirty="0"/>
              <a:t/>
            </a:r>
            <a:br>
              <a:rPr lang="en-US" altLang="en-US" dirty="0"/>
            </a:br>
            <a:r>
              <a:rPr lang="en-US" altLang="en-US" sz="1867" dirty="0">
                <a:solidFill>
                  <a:srgbClr val="595959"/>
                </a:solidFill>
              </a:rPr>
              <a:t>Team Presenting</a:t>
            </a:r>
            <a:endParaRPr lang="en-US" dirty="0">
              <a:solidFill>
                <a:srgbClr val="595959"/>
              </a:solidFill>
            </a:endParaRPr>
          </a:p>
        </p:txBody>
      </p:sp>
      <p:sp>
        <p:nvSpPr>
          <p:cNvPr id="11" name="Slide Number Placeholder 10"/>
          <p:cNvSpPr>
            <a:spLocks noGrp="1"/>
          </p:cNvSpPr>
          <p:nvPr>
            <p:ph type="sldNum" sz="quarter" idx="10"/>
          </p:nvPr>
        </p:nvSpPr>
        <p:spPr/>
        <p:txBody>
          <a:bodyPr/>
          <a:lstStyle/>
          <a:p>
            <a:pPr defTabSz="1219170" fontAlgn="base">
              <a:spcBef>
                <a:spcPct val="0"/>
              </a:spcBef>
              <a:spcAft>
                <a:spcPct val="0"/>
              </a:spcAft>
            </a:pPr>
            <a:fld id="{C5FB65BA-10F3-495F-A5EA-28E2F14FDA6C}" type="slidenum">
              <a:rPr lang="en-US" altLang="en-US">
                <a:solidFill>
                  <a:srgbClr val="455560"/>
                </a:solidFill>
                <a:latin typeface="Arial" charset="0"/>
                <a:ea typeface="MS PGothic"/>
              </a:rPr>
              <a:pPr defTabSz="1219170" fontAlgn="base">
                <a:spcBef>
                  <a:spcPct val="0"/>
                </a:spcBef>
                <a:spcAft>
                  <a:spcPct val="0"/>
                </a:spcAft>
              </a:pPr>
              <a:t>2</a:t>
            </a:fld>
            <a:endParaRPr lang="en-US" altLang="en-US" dirty="0">
              <a:solidFill>
                <a:srgbClr val="455560"/>
              </a:solidFill>
              <a:latin typeface="Arial" charset="0"/>
              <a:ea typeface="MS PGothic"/>
            </a:endParaRPr>
          </a:p>
        </p:txBody>
      </p:sp>
      <p:grpSp>
        <p:nvGrpSpPr>
          <p:cNvPr id="7" name="Group 6"/>
          <p:cNvGrpSpPr/>
          <p:nvPr/>
        </p:nvGrpSpPr>
        <p:grpSpPr>
          <a:xfrm>
            <a:off x="3616572" y="3154013"/>
            <a:ext cx="501958" cy="503589"/>
            <a:chOff x="3616572" y="3154013"/>
            <a:chExt cx="501958" cy="503589"/>
          </a:xfrm>
        </p:grpSpPr>
        <p:pic>
          <p:nvPicPr>
            <p:cNvPr id="9" name="Picture 4846"/>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855367" y="3154013"/>
              <a:ext cx="263163" cy="315370"/>
            </a:xfrm>
            <a:prstGeom prst="rect">
              <a:avLst/>
            </a:prstGeom>
            <a:noFill/>
            <a:extLst/>
          </p:spPr>
        </p:pic>
        <p:sp>
          <p:nvSpPr>
            <p:cNvPr id="10" name="Freeform 4847"/>
            <p:cNvSpPr/>
            <p:nvPr/>
          </p:nvSpPr>
          <p:spPr>
            <a:xfrm>
              <a:off x="3927237" y="3465058"/>
              <a:ext cx="118961" cy="14046"/>
            </a:xfrm>
            <a:custGeom>
              <a:avLst/>
              <a:gdLst/>
              <a:ahLst/>
              <a:cxnLst/>
              <a:rect l="0" t="0" r="0" b="0"/>
              <a:pathLst>
                <a:path w="118961" h="14046">
                  <a:moveTo>
                    <a:pt x="0" y="0"/>
                  </a:moveTo>
                  <a:lnTo>
                    <a:pt x="118961" y="0"/>
                  </a:lnTo>
                  <a:lnTo>
                    <a:pt x="118961" y="14046"/>
                  </a:lnTo>
                  <a:lnTo>
                    <a:pt x="0" y="14046"/>
                  </a:lnTo>
                  <a:lnTo>
                    <a:pt x="0" y="0"/>
                  </a:lnTo>
                  <a:close/>
                </a:path>
              </a:pathLst>
            </a:custGeom>
            <a:solidFill>
              <a:srgbClr val="455560">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5" name="Freeform 4848"/>
            <p:cNvSpPr/>
            <p:nvPr/>
          </p:nvSpPr>
          <p:spPr>
            <a:xfrm>
              <a:off x="3942223" y="3487537"/>
              <a:ext cx="89929" cy="14046"/>
            </a:xfrm>
            <a:custGeom>
              <a:avLst/>
              <a:gdLst/>
              <a:ahLst/>
              <a:cxnLst/>
              <a:rect l="0" t="0" r="0" b="0"/>
              <a:pathLst>
                <a:path w="89929" h="14046">
                  <a:moveTo>
                    <a:pt x="0" y="0"/>
                  </a:moveTo>
                  <a:lnTo>
                    <a:pt x="89929" y="0"/>
                  </a:lnTo>
                  <a:lnTo>
                    <a:pt x="89929" y="14046"/>
                  </a:lnTo>
                  <a:lnTo>
                    <a:pt x="0" y="14046"/>
                  </a:lnTo>
                  <a:lnTo>
                    <a:pt x="0" y="0"/>
                  </a:lnTo>
                  <a:close/>
                </a:path>
              </a:pathLst>
            </a:custGeom>
            <a:solidFill>
              <a:srgbClr val="455560">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16" name="Picture 484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869847" y="3497316"/>
              <a:ext cx="160019" cy="158495"/>
            </a:xfrm>
            <a:prstGeom prst="rect">
              <a:avLst/>
            </a:prstGeom>
            <a:noFill/>
            <a:extLst/>
          </p:spPr>
        </p:pic>
        <p:sp>
          <p:nvSpPr>
            <p:cNvPr id="17" name="Freeform 4850"/>
            <p:cNvSpPr/>
            <p:nvPr/>
          </p:nvSpPr>
          <p:spPr>
            <a:xfrm>
              <a:off x="3924146" y="3292663"/>
              <a:ext cx="125602" cy="142417"/>
            </a:xfrm>
            <a:custGeom>
              <a:avLst/>
              <a:gdLst/>
              <a:ahLst/>
              <a:cxnLst/>
              <a:rect l="0" t="0" r="0" b="0"/>
              <a:pathLst>
                <a:path w="125602" h="142417">
                  <a:moveTo>
                    <a:pt x="92633" y="0"/>
                  </a:moveTo>
                  <a:lnTo>
                    <a:pt x="62801" y="14909"/>
                  </a:lnTo>
                  <a:lnTo>
                    <a:pt x="32982" y="0"/>
                  </a:lnTo>
                  <a:lnTo>
                    <a:pt x="0" y="16484"/>
                  </a:lnTo>
                  <a:lnTo>
                    <a:pt x="6286" y="29057"/>
                  </a:lnTo>
                  <a:lnTo>
                    <a:pt x="12789" y="25806"/>
                  </a:lnTo>
                  <a:lnTo>
                    <a:pt x="25577" y="83197"/>
                  </a:lnTo>
                  <a:lnTo>
                    <a:pt x="25577" y="142417"/>
                  </a:lnTo>
                  <a:lnTo>
                    <a:pt x="39624" y="142417"/>
                  </a:lnTo>
                  <a:lnTo>
                    <a:pt x="39624" y="81648"/>
                  </a:lnTo>
                  <a:lnTo>
                    <a:pt x="25730" y="19329"/>
                  </a:lnTo>
                  <a:lnTo>
                    <a:pt x="32982" y="15709"/>
                  </a:lnTo>
                  <a:lnTo>
                    <a:pt x="62801" y="30619"/>
                  </a:lnTo>
                  <a:lnTo>
                    <a:pt x="92633" y="15709"/>
                  </a:lnTo>
                  <a:lnTo>
                    <a:pt x="99452" y="19113"/>
                  </a:lnTo>
                  <a:lnTo>
                    <a:pt x="85509" y="81648"/>
                  </a:lnTo>
                  <a:lnTo>
                    <a:pt x="85509" y="142417"/>
                  </a:lnTo>
                  <a:lnTo>
                    <a:pt x="99567" y="142417"/>
                  </a:lnTo>
                  <a:lnTo>
                    <a:pt x="99567" y="83197"/>
                  </a:lnTo>
                  <a:lnTo>
                    <a:pt x="112406" y="25590"/>
                  </a:lnTo>
                  <a:lnTo>
                    <a:pt x="119328" y="29057"/>
                  </a:lnTo>
                  <a:lnTo>
                    <a:pt x="125602" y="16484"/>
                  </a:lnTo>
                  <a:close/>
                  <a:moveTo>
                    <a:pt x="92633" y="0"/>
                  </a:moveTo>
                </a:path>
              </a:pathLst>
            </a:custGeom>
            <a:solidFill>
              <a:srgbClr val="455560">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18" name="Picture 485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a:xfrm>
              <a:off x="3616572" y="3362435"/>
              <a:ext cx="267180" cy="295167"/>
            </a:xfrm>
            <a:prstGeom prst="rect">
              <a:avLst/>
            </a:prstGeom>
            <a:noFill/>
            <a:extLst/>
          </p:spPr>
        </p:pic>
        <p:sp>
          <p:nvSpPr>
            <p:cNvPr id="19" name="Freeform 4852"/>
            <p:cNvSpPr/>
            <p:nvPr/>
          </p:nvSpPr>
          <p:spPr>
            <a:xfrm>
              <a:off x="4044611" y="3258123"/>
              <a:ext cx="15823" cy="14554"/>
            </a:xfrm>
            <a:custGeom>
              <a:avLst/>
              <a:gdLst/>
              <a:ahLst/>
              <a:cxnLst/>
              <a:rect l="0" t="0" r="0" b="0"/>
              <a:pathLst>
                <a:path w="15823" h="14554">
                  <a:moveTo>
                    <a:pt x="13741" y="0"/>
                  </a:moveTo>
                  <a:lnTo>
                    <a:pt x="0" y="2946"/>
                  </a:lnTo>
                  <a:cubicBezTo>
                    <a:pt x="800" y="6705"/>
                    <a:pt x="1422" y="10604"/>
                    <a:pt x="1854" y="14554"/>
                  </a:cubicBezTo>
                  <a:lnTo>
                    <a:pt x="15823" y="13042"/>
                  </a:lnTo>
                  <a:cubicBezTo>
                    <a:pt x="15341" y="8623"/>
                    <a:pt x="14642" y="4229"/>
                    <a:pt x="13741" y="0"/>
                  </a:cubicBezTo>
                </a:path>
              </a:pathLst>
            </a:custGeom>
            <a:solidFill>
              <a:srgbClr val="455560">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0" name="Freeform 4853"/>
            <p:cNvSpPr/>
            <p:nvPr/>
          </p:nvSpPr>
          <p:spPr>
            <a:xfrm>
              <a:off x="4015894" y="3199411"/>
              <a:ext cx="36829" cy="45300"/>
            </a:xfrm>
            <a:custGeom>
              <a:avLst/>
              <a:gdLst/>
              <a:ahLst/>
              <a:cxnLst/>
              <a:rect l="0" t="0" r="0" b="0"/>
              <a:pathLst>
                <a:path w="36829" h="45300">
                  <a:moveTo>
                    <a:pt x="8204" y="0"/>
                  </a:moveTo>
                  <a:lnTo>
                    <a:pt x="0" y="11391"/>
                  </a:lnTo>
                  <a:cubicBezTo>
                    <a:pt x="127" y="11506"/>
                    <a:pt x="14642" y="22288"/>
                    <a:pt x="23786" y="45300"/>
                  </a:cubicBezTo>
                  <a:lnTo>
                    <a:pt x="36829" y="40119"/>
                  </a:lnTo>
                  <a:cubicBezTo>
                    <a:pt x="26085" y="13055"/>
                    <a:pt x="8927" y="520"/>
                    <a:pt x="8204" y="0"/>
                  </a:cubicBezTo>
                </a:path>
              </a:pathLst>
            </a:custGeom>
            <a:solidFill>
              <a:srgbClr val="455560">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grpSp>
      <p:pic>
        <p:nvPicPr>
          <p:cNvPr id="21" name="Picture 607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a:xfrm>
            <a:off x="7037510" y="3154013"/>
            <a:ext cx="533400" cy="532445"/>
          </a:xfrm>
          <a:prstGeom prst="rect">
            <a:avLst/>
          </a:prstGeom>
          <a:noFill/>
          <a:extLst/>
        </p:spPr>
      </p:pic>
      <p:grpSp>
        <p:nvGrpSpPr>
          <p:cNvPr id="8" name="Group 7"/>
          <p:cNvGrpSpPr/>
          <p:nvPr/>
        </p:nvGrpSpPr>
        <p:grpSpPr>
          <a:xfrm>
            <a:off x="4080685" y="1360339"/>
            <a:ext cx="2942673" cy="4933950"/>
            <a:chOff x="4080685" y="1350063"/>
            <a:chExt cx="2942673" cy="4933950"/>
          </a:xfrm>
        </p:grpSpPr>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80685" y="1350063"/>
              <a:ext cx="2942673" cy="3200400"/>
            </a:xfrm>
            <a:prstGeom prst="rect">
              <a:avLst/>
            </a:prstGeom>
          </p:spPr>
        </p:pic>
        <p:sp>
          <p:nvSpPr>
            <p:cNvPr id="22" name="TextBox 21"/>
            <p:cNvSpPr txBox="1"/>
            <p:nvPr/>
          </p:nvSpPr>
          <p:spPr bwMode="gray">
            <a:xfrm>
              <a:off x="4806994" y="4550464"/>
              <a:ext cx="2186972" cy="173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rtlCol="0" anchor="t" anchorCtr="0">
              <a:noAutofit/>
            </a:bodyPr>
            <a:lstStyle/>
            <a:p>
              <a:pPr defTabSz="1219170" fontAlgn="base">
                <a:lnSpc>
                  <a:spcPct val="114000"/>
                </a:lnSpc>
                <a:spcAft>
                  <a:spcPct val="0"/>
                </a:spcAft>
              </a:pPr>
              <a:r>
                <a:rPr lang="en-US" sz="1600" dirty="0" smtClean="0">
                  <a:solidFill>
                    <a:srgbClr val="455560"/>
                  </a:solidFill>
                  <a:latin typeface="Arial" charset="0"/>
                  <a:ea typeface="MS PGothic"/>
                </a:rPr>
                <a:t>Consultant responsible </a:t>
              </a:r>
              <a:r>
                <a:rPr lang="en-US" sz="1600" dirty="0">
                  <a:solidFill>
                    <a:srgbClr val="455560"/>
                  </a:solidFill>
                  <a:latin typeface="Arial" charset="0"/>
                  <a:ea typeface="MS PGothic"/>
                </a:rPr>
                <a:t>for strategy, carrier negotiations, financial assurance overall relationship.</a:t>
              </a:r>
            </a:p>
          </p:txBody>
        </p:sp>
      </p:grpSp>
      <p:grpSp>
        <p:nvGrpSpPr>
          <p:cNvPr id="26" name="Group 25"/>
          <p:cNvGrpSpPr/>
          <p:nvPr/>
        </p:nvGrpSpPr>
        <p:grpSpPr>
          <a:xfrm>
            <a:off x="574597" y="1331922"/>
            <a:ext cx="2942673" cy="4952091"/>
            <a:chOff x="574597" y="1331922"/>
            <a:chExt cx="2942673" cy="4952091"/>
          </a:xfrm>
        </p:grpSpPr>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4597" y="1331922"/>
              <a:ext cx="2942673" cy="3200400"/>
            </a:xfrm>
            <a:prstGeom prst="rect">
              <a:avLst/>
            </a:prstGeom>
          </p:spPr>
        </p:pic>
        <p:sp>
          <p:nvSpPr>
            <p:cNvPr id="23" name="TextBox 22"/>
            <p:cNvSpPr txBox="1"/>
            <p:nvPr/>
          </p:nvSpPr>
          <p:spPr bwMode="gray">
            <a:xfrm>
              <a:off x="1281259" y="4550464"/>
              <a:ext cx="2186972" cy="173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rtlCol="0" anchor="t" anchorCtr="0">
              <a:noAutofit/>
            </a:bodyPr>
            <a:lstStyle/>
            <a:p>
              <a:pPr defTabSz="1219170" fontAlgn="base">
                <a:lnSpc>
                  <a:spcPct val="114000"/>
                </a:lnSpc>
                <a:spcAft>
                  <a:spcPct val="0"/>
                </a:spcAft>
              </a:pPr>
              <a:r>
                <a:rPr lang="en-US" sz="1600" dirty="0">
                  <a:solidFill>
                    <a:srgbClr val="455560"/>
                  </a:solidFill>
                  <a:latin typeface="Arial" charset="0"/>
                  <a:ea typeface="MS PGothic"/>
                </a:rPr>
                <a:t>Consultant leading account team service, compliance, communication, renewal, and daily service activities.</a:t>
              </a:r>
            </a:p>
          </p:txBody>
        </p:sp>
      </p:grpSp>
      <p:grpSp>
        <p:nvGrpSpPr>
          <p:cNvPr id="31" name="Group 30"/>
          <p:cNvGrpSpPr/>
          <p:nvPr/>
        </p:nvGrpSpPr>
        <p:grpSpPr>
          <a:xfrm>
            <a:off x="7521621" y="1212903"/>
            <a:ext cx="3068788" cy="5071109"/>
            <a:chOff x="7521621" y="1212903"/>
            <a:chExt cx="3068788" cy="5071109"/>
          </a:xfrm>
        </p:grpSpPr>
        <p:pic>
          <p:nvPicPr>
            <p:cNvPr id="28" name="Pictur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21621" y="1212903"/>
              <a:ext cx="3068788" cy="3337560"/>
            </a:xfrm>
            <a:prstGeom prst="rect">
              <a:avLst/>
            </a:prstGeom>
          </p:spPr>
        </p:pic>
        <p:sp>
          <p:nvSpPr>
            <p:cNvPr id="24" name="TextBox 23"/>
            <p:cNvSpPr txBox="1"/>
            <p:nvPr/>
          </p:nvSpPr>
          <p:spPr bwMode="gray">
            <a:xfrm>
              <a:off x="8332729" y="4550463"/>
              <a:ext cx="2186972" cy="173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rtlCol="0" anchor="t" anchorCtr="0">
              <a:noAutofit/>
            </a:bodyPr>
            <a:lstStyle/>
            <a:p>
              <a:pPr defTabSz="1219170" fontAlgn="base">
                <a:lnSpc>
                  <a:spcPct val="114000"/>
                </a:lnSpc>
                <a:spcAft>
                  <a:spcPct val="0"/>
                </a:spcAft>
              </a:pPr>
              <a:r>
                <a:rPr lang="en-US" sz="1600" dirty="0">
                  <a:solidFill>
                    <a:srgbClr val="455560"/>
                  </a:solidFill>
                  <a:latin typeface="Arial" charset="0"/>
                  <a:ea typeface="MS PGothic"/>
                </a:rPr>
                <a:t>Consultant leading account team service, compliance, communication, renewal, and daily service activities.</a:t>
              </a:r>
            </a:p>
          </p:txBody>
        </p:sp>
      </p:grpSp>
    </p:spTree>
    <p:extLst>
      <p:ext uri="{BB962C8B-B14F-4D97-AF65-F5344CB8AC3E}">
        <p14:creationId xmlns:p14="http://schemas.microsoft.com/office/powerpoint/2010/main" val="187885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3" name="Gray background"/>
          <p:cNvSpPr/>
          <p:nvPr/>
        </p:nvSpPr>
        <p:spPr>
          <a:xfrm>
            <a:off x="0" y="0"/>
            <a:ext cx="12192000" cy="6858000"/>
          </a:xfrm>
          <a:prstGeom prst="rect">
            <a:avLst/>
          </a:prstGeom>
          <a:solidFill>
            <a:schemeClr val="tx1">
              <a:lumMod val="75000"/>
              <a:lumOff val="2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p>
        </p:txBody>
      </p:sp>
      <p:sp>
        <p:nvSpPr>
          <p:cNvPr id="4" name="Underline"/>
          <p:cNvSpPr/>
          <p:nvPr/>
        </p:nvSpPr>
        <p:spPr>
          <a:xfrm>
            <a:off x="5150070" y="2879834"/>
            <a:ext cx="2375337" cy="147145"/>
          </a:xfrm>
          <a:prstGeom prst="rect">
            <a:avLst/>
          </a:prstGeom>
          <a:solidFill>
            <a:srgbClr val="5AD6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 name="Title 1"/>
          <p:cNvSpPr>
            <a:spLocks noGrp="1"/>
          </p:cNvSpPr>
          <p:nvPr>
            <p:ph type="ctrTitle"/>
          </p:nvPr>
        </p:nvSpPr>
        <p:spPr>
          <a:xfrm>
            <a:off x="830318" y="2235200"/>
            <a:ext cx="10531365" cy="2387600"/>
          </a:xfrm>
        </p:spPr>
        <p:txBody>
          <a:bodyPr>
            <a:normAutofit fontScale="90000"/>
          </a:bodyPr>
          <a:lstStyle/>
          <a:p>
            <a:r>
              <a:rPr lang="en-US" dirty="0" smtClean="0">
                <a:solidFill>
                  <a:schemeClr val="bg1"/>
                </a:solidFill>
                <a:latin typeface="Arial Black" panose="020B0A04020102020204" pitchFamily="34" charset="0"/>
              </a:rPr>
              <a:t>We’re the </a:t>
            </a:r>
            <a:r>
              <a:rPr lang="en-US" dirty="0">
                <a:solidFill>
                  <a:schemeClr val="bg1"/>
                </a:solidFill>
                <a:latin typeface="Arial Black" panose="020B0A04020102020204" pitchFamily="34" charset="0"/>
              </a:rPr>
              <a:t>a</a:t>
            </a:r>
            <a:r>
              <a:rPr lang="en-US" dirty="0" smtClean="0">
                <a:solidFill>
                  <a:schemeClr val="bg1"/>
                </a:solidFill>
                <a:latin typeface="Arial Black" panose="020B0A04020102020204" pitchFamily="34" charset="0"/>
              </a:rPr>
              <a:t>ctual creative insurance broker that you’re looking for.</a:t>
            </a:r>
            <a:endParaRPr lang="en-US"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205618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anim calcmode="lin" valueType="num">
                                      <p:cBhvr>
                                        <p:cTn id="13" dur="2000" fill="hold"/>
                                        <p:tgtEl>
                                          <p:spTgt spid="3"/>
                                        </p:tgtEl>
                                        <p:attrNameLst>
                                          <p:attrName>ppt_x</p:attrName>
                                        </p:attrNameLst>
                                      </p:cBhvr>
                                      <p:tavLst>
                                        <p:tav tm="0">
                                          <p:val>
                                            <p:strVal val="#ppt_x"/>
                                          </p:val>
                                        </p:tav>
                                        <p:tav tm="100000">
                                          <p:val>
                                            <p:strVal val="#ppt_x"/>
                                          </p:val>
                                        </p:tav>
                                      </p:tavLst>
                                    </p:anim>
                                    <p:anim calcmode="lin" valueType="num">
                                      <p:cBhvr>
                                        <p:cTn id="14" dur="2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grpId="0" nodeType="afterEffect">
                                  <p:stCondLst>
                                    <p:cond delay="100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21984" b="12881"/>
          <a:stretch/>
        </p:blipFill>
        <p:spPr>
          <a:xfrm>
            <a:off x="0" y="-386079"/>
            <a:ext cx="12232786" cy="2722880"/>
          </a:xfrm>
          <a:prstGeom prst="rect">
            <a:avLst/>
          </a:prstGeom>
        </p:spPr>
      </p:pic>
      <p:sp>
        <p:nvSpPr>
          <p:cNvPr id="13" name="Title 12"/>
          <p:cNvSpPr>
            <a:spLocks noGrp="1"/>
          </p:cNvSpPr>
          <p:nvPr>
            <p:ph type="title"/>
          </p:nvPr>
        </p:nvSpPr>
        <p:spPr>
          <a:xfrm>
            <a:off x="765779" y="93144"/>
            <a:ext cx="10756116" cy="759619"/>
          </a:xfrm>
        </p:spPr>
        <p:txBody>
          <a:bodyPr/>
          <a:lstStyle/>
          <a:p>
            <a:pPr>
              <a:lnSpc>
                <a:spcPct val="100000"/>
              </a:lnSpc>
            </a:pPr>
            <a:r>
              <a:rPr lang="en-US" dirty="0" smtClean="0">
                <a:solidFill>
                  <a:schemeClr val="tx1"/>
                </a:solidFill>
              </a:rPr>
              <a:t>What We </a:t>
            </a:r>
            <a:r>
              <a:rPr lang="en-US" dirty="0" smtClean="0">
                <a:solidFill>
                  <a:schemeClr val="tx1"/>
                </a:solidFill>
              </a:rPr>
              <a:t>Heard</a:t>
            </a:r>
            <a:endParaRPr lang="en-US" sz="1867" dirty="0">
              <a:solidFill>
                <a:schemeClr val="tx1"/>
              </a:solidFill>
            </a:endParaRPr>
          </a:p>
        </p:txBody>
      </p:sp>
      <p:sp>
        <p:nvSpPr>
          <p:cNvPr id="14" name="Content Placeholder 13"/>
          <p:cNvSpPr>
            <a:spLocks noGrp="1"/>
          </p:cNvSpPr>
          <p:nvPr>
            <p:ph idx="1"/>
          </p:nvPr>
        </p:nvSpPr>
        <p:spPr>
          <a:xfrm>
            <a:off x="765782" y="2946400"/>
            <a:ext cx="10400058" cy="3221221"/>
          </a:xfrm>
        </p:spPr>
        <p:txBody>
          <a:bodyPr numCol="1" spcCol="274320">
            <a:noAutofit/>
          </a:bodyPr>
          <a:lstStyle/>
          <a:p>
            <a:pPr marL="391574" indent="-380990">
              <a:lnSpc>
                <a:spcPct val="114000"/>
              </a:lnSpc>
              <a:spcBef>
                <a:spcPts val="1456"/>
              </a:spcBef>
              <a:buClr>
                <a:schemeClr val="tx2"/>
              </a:buClr>
              <a:buFont typeface="Arial" panose="020B0604020202020204" pitchFamily="34" charset="0"/>
              <a:buChar char="•"/>
            </a:pPr>
            <a:r>
              <a:rPr lang="en-US" sz="1600" dirty="0"/>
              <a:t>With layoffs/furloughs, there is an increased importance in taking care of and </a:t>
            </a:r>
            <a:r>
              <a:rPr lang="en-US" sz="1600" b="1" dirty="0"/>
              <a:t>retaining key </a:t>
            </a:r>
            <a:r>
              <a:rPr lang="en-US" sz="1600" b="1" dirty="0" smtClean="0"/>
              <a:t>employees.</a:t>
            </a:r>
            <a:endParaRPr lang="en-US" sz="1600" b="1" dirty="0"/>
          </a:p>
          <a:p>
            <a:pPr marL="391574" indent="-380990">
              <a:lnSpc>
                <a:spcPct val="114000"/>
              </a:lnSpc>
              <a:spcBef>
                <a:spcPts val="1456"/>
              </a:spcBef>
              <a:buClr>
                <a:schemeClr val="tx2"/>
              </a:buClr>
              <a:buFont typeface="Arial" panose="020B0604020202020204" pitchFamily="34" charset="0"/>
              <a:buChar char="•"/>
            </a:pPr>
            <a:r>
              <a:rPr lang="en-US" sz="1600" b="1" dirty="0"/>
              <a:t>Diversity, Equity &amp; Inclusion </a:t>
            </a:r>
            <a:r>
              <a:rPr lang="en-US" sz="1600" dirty="0"/>
              <a:t>is front of mind, with hiring of Chief Diversity </a:t>
            </a:r>
            <a:r>
              <a:rPr lang="en-US" sz="1600" dirty="0" smtClean="0"/>
              <a:t>Officer.</a:t>
            </a:r>
            <a:endParaRPr lang="en-US" sz="1600" dirty="0"/>
          </a:p>
          <a:p>
            <a:pPr marL="391574" indent="-380990">
              <a:lnSpc>
                <a:spcPct val="114000"/>
              </a:lnSpc>
              <a:spcBef>
                <a:spcPts val="1456"/>
              </a:spcBef>
              <a:buClr>
                <a:schemeClr val="tx2"/>
              </a:buClr>
              <a:buFont typeface="Arial" panose="020B0604020202020204" pitchFamily="34" charset="0"/>
              <a:buChar char="•"/>
            </a:pPr>
            <a:r>
              <a:rPr lang="en-US" sz="1600" dirty="0"/>
              <a:t>Emphasis in evaluating </a:t>
            </a:r>
            <a:r>
              <a:rPr lang="en-US" sz="1600" b="1" dirty="0"/>
              <a:t>DE&amp;I as it pertains to </a:t>
            </a:r>
            <a:r>
              <a:rPr lang="en-US" sz="1600" b="1" dirty="0" smtClean="0"/>
              <a:t>benefits.</a:t>
            </a:r>
            <a:endParaRPr lang="en-US" sz="1600" b="1" dirty="0"/>
          </a:p>
          <a:p>
            <a:pPr marL="391574" indent="-380990">
              <a:lnSpc>
                <a:spcPct val="114000"/>
              </a:lnSpc>
              <a:spcBef>
                <a:spcPts val="1456"/>
              </a:spcBef>
              <a:buClr>
                <a:schemeClr val="tx2"/>
              </a:buClr>
              <a:buFont typeface="Arial" panose="020B0604020202020204" pitchFamily="34" charset="0"/>
              <a:buChar char="•"/>
            </a:pPr>
            <a:r>
              <a:rPr lang="en-US" sz="1600" dirty="0"/>
              <a:t>With move to HRIS platforms like </a:t>
            </a:r>
            <a:r>
              <a:rPr lang="en-US" sz="1600" dirty="0" err="1"/>
              <a:t>Hibob</a:t>
            </a:r>
            <a:r>
              <a:rPr lang="en-US" sz="1600" dirty="0"/>
              <a:t>, </a:t>
            </a:r>
            <a:r>
              <a:rPr lang="en-US" sz="1600" b="1" dirty="0"/>
              <a:t>optimizing technology and decreasing HR administrative burden </a:t>
            </a:r>
            <a:r>
              <a:rPr lang="en-US" sz="1600" dirty="0"/>
              <a:t>is </a:t>
            </a:r>
            <a:r>
              <a:rPr lang="en-US" sz="1600" dirty="0" smtClean="0"/>
              <a:t>vital.</a:t>
            </a:r>
            <a:endParaRPr lang="en-US" sz="1600" dirty="0"/>
          </a:p>
          <a:p>
            <a:pPr marL="391574" indent="-380990">
              <a:lnSpc>
                <a:spcPct val="114000"/>
              </a:lnSpc>
              <a:spcBef>
                <a:spcPts val="1456"/>
              </a:spcBef>
              <a:buClr>
                <a:schemeClr val="tx2"/>
              </a:buClr>
              <a:buFont typeface="Arial" panose="020B0604020202020204" pitchFamily="34" charset="0"/>
              <a:buChar char="•"/>
            </a:pPr>
            <a:r>
              <a:rPr lang="en-US" sz="1600" b="1" dirty="0"/>
              <a:t>Streamlining and automating compliance </a:t>
            </a:r>
            <a:r>
              <a:rPr lang="en-US" sz="1600" dirty="0"/>
              <a:t>can further assist with allowing HR to focus on strategic vision versus automated </a:t>
            </a:r>
            <a:r>
              <a:rPr lang="en-US" sz="1600" dirty="0" smtClean="0"/>
              <a:t>tasks.</a:t>
            </a:r>
            <a:endParaRPr lang="en-US" sz="1600" dirty="0"/>
          </a:p>
          <a:p>
            <a:pPr marL="391574" indent="-380990">
              <a:lnSpc>
                <a:spcPct val="114000"/>
              </a:lnSpc>
              <a:spcBef>
                <a:spcPts val="1456"/>
              </a:spcBef>
              <a:buClr>
                <a:schemeClr val="tx2"/>
              </a:buClr>
              <a:buFont typeface="Arial" panose="020B0604020202020204" pitchFamily="34" charset="0"/>
              <a:buChar char="•"/>
            </a:pPr>
            <a:r>
              <a:rPr lang="en-US" sz="1600" dirty="0"/>
              <a:t>While plan costs are not significant compared to prior </a:t>
            </a:r>
            <a:r>
              <a:rPr lang="en-US" sz="1600" dirty="0" smtClean="0"/>
              <a:t>years </a:t>
            </a:r>
            <a:r>
              <a:rPr lang="en-US" sz="1600" i="1" dirty="0" smtClean="0"/>
              <a:t>(due to COVID-19)</a:t>
            </a:r>
            <a:r>
              <a:rPr lang="en-US" sz="1600" dirty="0" smtClean="0"/>
              <a:t>, </a:t>
            </a:r>
            <a:r>
              <a:rPr lang="en-US" sz="1600" b="1" dirty="0"/>
              <a:t>planning for the future </a:t>
            </a:r>
            <a:r>
              <a:rPr lang="en-US" sz="1600" dirty="0"/>
              <a:t>and ensuring that health plan performance is strong (no waste/inefficiency</a:t>
            </a:r>
            <a:r>
              <a:rPr lang="en-US" sz="1600" dirty="0" smtClean="0"/>
              <a:t>).</a:t>
            </a:r>
            <a:endParaRPr lang="en-US" sz="1600" dirty="0"/>
          </a:p>
        </p:txBody>
      </p:sp>
      <p:sp>
        <p:nvSpPr>
          <p:cNvPr id="11" name="Slide Number Placeholder 10"/>
          <p:cNvSpPr>
            <a:spLocks noGrp="1"/>
          </p:cNvSpPr>
          <p:nvPr>
            <p:ph type="sldNum" sz="quarter" idx="10"/>
          </p:nvPr>
        </p:nvSpPr>
        <p:spPr/>
        <p:txBody>
          <a:bodyPr/>
          <a:lstStyle/>
          <a:p>
            <a:pPr defTabSz="1219170" fontAlgn="base">
              <a:spcBef>
                <a:spcPct val="0"/>
              </a:spcBef>
              <a:spcAft>
                <a:spcPct val="0"/>
              </a:spcAft>
            </a:pPr>
            <a:fld id="{C5FB65BA-10F3-495F-A5EA-28E2F14FDA6C}" type="slidenum">
              <a:rPr lang="en-US" altLang="en-US">
                <a:solidFill>
                  <a:srgbClr val="455560"/>
                </a:solidFill>
                <a:latin typeface="Arial" charset="0"/>
                <a:ea typeface="MS PGothic"/>
              </a:rPr>
              <a:pPr defTabSz="1219170" fontAlgn="base">
                <a:spcBef>
                  <a:spcPct val="0"/>
                </a:spcBef>
                <a:spcAft>
                  <a:spcPct val="0"/>
                </a:spcAft>
              </a:pPr>
              <a:t>4</a:t>
            </a:fld>
            <a:endParaRPr lang="en-US" altLang="en-US" dirty="0">
              <a:solidFill>
                <a:srgbClr val="455560"/>
              </a:solidFill>
              <a:latin typeface="Arial" charset="0"/>
              <a:ea typeface="MS PGothic"/>
            </a:endParaRPr>
          </a:p>
        </p:txBody>
      </p:sp>
      <p:sp>
        <p:nvSpPr>
          <p:cNvPr id="16" name="Business"/>
          <p:cNvSpPr txBox="1">
            <a:spLocks noChangeArrowheads="1"/>
          </p:cNvSpPr>
          <p:nvPr>
            <p:custDataLst>
              <p:tags r:id="rId1"/>
            </p:custDataLst>
          </p:nvPr>
        </p:nvSpPr>
        <p:spPr bwMode="gray">
          <a:xfrm>
            <a:off x="576449" y="6524075"/>
            <a:ext cx="3668283" cy="10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b"/>
          <a:lstStyle/>
          <a:p>
            <a:pPr defTabSz="1219170" fontAlgn="base">
              <a:spcBef>
                <a:spcPct val="50000"/>
              </a:spcBef>
              <a:spcAft>
                <a:spcPct val="0"/>
              </a:spcAft>
            </a:pPr>
            <a:r>
              <a:rPr lang="en-US" altLang="en-US" sz="800" dirty="0">
                <a:solidFill>
                  <a:srgbClr val="455560"/>
                </a:solidFill>
                <a:latin typeface="Arial" charset="0"/>
                <a:ea typeface="MS PGothic"/>
              </a:rPr>
              <a:t>Marsh &amp; McLennan Insurance Agency LLC </a:t>
            </a:r>
          </a:p>
        </p:txBody>
      </p:sp>
      <p:sp>
        <p:nvSpPr>
          <p:cNvPr id="10" name="Title 12"/>
          <p:cNvSpPr txBox="1">
            <a:spLocks/>
          </p:cNvSpPr>
          <p:nvPr/>
        </p:nvSpPr>
        <p:spPr bwMode="gray">
          <a:xfrm>
            <a:off x="765779" y="2300972"/>
            <a:ext cx="10756116" cy="69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rtl="0" eaLnBrk="1" fontAlgn="base" hangingPunct="1">
              <a:lnSpc>
                <a:spcPct val="83000"/>
              </a:lnSpc>
              <a:spcBef>
                <a:spcPts val="0"/>
              </a:spcBef>
              <a:spcAft>
                <a:spcPct val="0"/>
              </a:spcAft>
              <a:defRPr kumimoji="0" lang="en-US" altLang="en-US" sz="3733" b="0" i="0" u="none" strike="noStrike" kern="0" cap="none" spc="0" normalizeH="0" baseline="0" smtClean="0">
                <a:ln>
                  <a:noFill/>
                </a:ln>
                <a:solidFill>
                  <a:schemeClr val="accent1"/>
                </a:solidFill>
                <a:effectLst/>
                <a:uLnTx/>
                <a:uFillTx/>
                <a:latin typeface="+mj-lt"/>
                <a:ea typeface="+mj-ea"/>
                <a:cs typeface="+mj-cs"/>
              </a:defRPr>
            </a:lvl1pPr>
            <a:lvl2pPr algn="l" rtl="0" eaLnBrk="1" fontAlgn="base" hangingPunct="1">
              <a:lnSpc>
                <a:spcPct val="83000"/>
              </a:lnSpc>
              <a:spcBef>
                <a:spcPct val="0"/>
              </a:spcBef>
              <a:spcAft>
                <a:spcPct val="0"/>
              </a:spcAft>
              <a:defRPr sz="2400">
                <a:solidFill>
                  <a:schemeClr val="accent1"/>
                </a:solidFill>
                <a:latin typeface="Arial" charset="0"/>
              </a:defRPr>
            </a:lvl2pPr>
            <a:lvl3pPr algn="l" rtl="0" eaLnBrk="1" fontAlgn="base" hangingPunct="1">
              <a:lnSpc>
                <a:spcPct val="83000"/>
              </a:lnSpc>
              <a:spcBef>
                <a:spcPct val="0"/>
              </a:spcBef>
              <a:spcAft>
                <a:spcPct val="0"/>
              </a:spcAft>
              <a:defRPr sz="2400">
                <a:solidFill>
                  <a:schemeClr val="accent1"/>
                </a:solidFill>
                <a:latin typeface="Arial" charset="0"/>
              </a:defRPr>
            </a:lvl3pPr>
            <a:lvl4pPr algn="l" rtl="0" eaLnBrk="1" fontAlgn="base" hangingPunct="1">
              <a:lnSpc>
                <a:spcPct val="83000"/>
              </a:lnSpc>
              <a:spcBef>
                <a:spcPct val="0"/>
              </a:spcBef>
              <a:spcAft>
                <a:spcPct val="0"/>
              </a:spcAft>
              <a:defRPr sz="2400">
                <a:solidFill>
                  <a:schemeClr val="accent1"/>
                </a:solidFill>
                <a:latin typeface="Arial" charset="0"/>
              </a:defRPr>
            </a:lvl4pPr>
            <a:lvl5pPr algn="l" rtl="0" eaLnBrk="1" fontAlgn="base" hangingPunct="1">
              <a:lnSpc>
                <a:spcPct val="83000"/>
              </a:lnSpc>
              <a:spcBef>
                <a:spcPct val="0"/>
              </a:spcBef>
              <a:spcAft>
                <a:spcPct val="0"/>
              </a:spcAft>
              <a:defRPr sz="2400">
                <a:solidFill>
                  <a:schemeClr val="accent1"/>
                </a:solidFill>
                <a:latin typeface="Arial" charset="0"/>
              </a:defRPr>
            </a:lvl5pPr>
            <a:lvl6pPr marL="529059" algn="l" rtl="0" eaLnBrk="1" fontAlgn="base" hangingPunct="1">
              <a:lnSpc>
                <a:spcPct val="83000"/>
              </a:lnSpc>
              <a:spcBef>
                <a:spcPct val="0"/>
              </a:spcBef>
              <a:spcAft>
                <a:spcPct val="0"/>
              </a:spcAft>
              <a:defRPr sz="2400">
                <a:solidFill>
                  <a:schemeClr val="accent1"/>
                </a:solidFill>
                <a:latin typeface="Arial" charset="0"/>
              </a:defRPr>
            </a:lvl6pPr>
            <a:lvl7pPr marL="1058118" algn="l" rtl="0" eaLnBrk="1" fontAlgn="base" hangingPunct="1">
              <a:lnSpc>
                <a:spcPct val="83000"/>
              </a:lnSpc>
              <a:spcBef>
                <a:spcPct val="0"/>
              </a:spcBef>
              <a:spcAft>
                <a:spcPct val="0"/>
              </a:spcAft>
              <a:defRPr sz="2400">
                <a:solidFill>
                  <a:schemeClr val="accent1"/>
                </a:solidFill>
                <a:latin typeface="Arial" charset="0"/>
              </a:defRPr>
            </a:lvl7pPr>
            <a:lvl8pPr marL="1587176" algn="l" rtl="0" eaLnBrk="1" fontAlgn="base" hangingPunct="1">
              <a:lnSpc>
                <a:spcPct val="83000"/>
              </a:lnSpc>
              <a:spcBef>
                <a:spcPct val="0"/>
              </a:spcBef>
              <a:spcAft>
                <a:spcPct val="0"/>
              </a:spcAft>
              <a:defRPr sz="2400">
                <a:solidFill>
                  <a:schemeClr val="accent1"/>
                </a:solidFill>
                <a:latin typeface="Arial" charset="0"/>
              </a:defRPr>
            </a:lvl8pPr>
            <a:lvl9pPr marL="2116235" algn="l" rtl="0" eaLnBrk="1" fontAlgn="base" hangingPunct="1">
              <a:lnSpc>
                <a:spcPct val="83000"/>
              </a:lnSpc>
              <a:spcBef>
                <a:spcPct val="0"/>
              </a:spcBef>
              <a:spcAft>
                <a:spcPct val="0"/>
              </a:spcAft>
              <a:defRPr sz="2400">
                <a:solidFill>
                  <a:schemeClr val="accent1"/>
                </a:solidFill>
                <a:latin typeface="Arial" charset="0"/>
              </a:defRPr>
            </a:lvl9pPr>
          </a:lstStyle>
          <a:p>
            <a:pPr>
              <a:lnSpc>
                <a:spcPct val="100000"/>
              </a:lnSpc>
            </a:pPr>
            <a:r>
              <a:rPr lang="en-US" sz="1867" dirty="0" smtClean="0">
                <a:solidFill>
                  <a:srgbClr val="595959"/>
                </a:solidFill>
              </a:rPr>
              <a:t>Objectives of </a:t>
            </a:r>
            <a:r>
              <a:rPr lang="en-US" sz="1867" dirty="0" err="1" smtClean="0">
                <a:solidFill>
                  <a:srgbClr val="595959"/>
                </a:solidFill>
              </a:rPr>
              <a:t>VaynerMedia</a:t>
            </a:r>
            <a:endParaRPr lang="en-US" sz="1867" dirty="0">
              <a:solidFill>
                <a:srgbClr val="595959"/>
              </a:solidFill>
            </a:endParaRPr>
          </a:p>
        </p:txBody>
      </p:sp>
    </p:spTree>
    <p:extLst>
      <p:ext uri="{BB962C8B-B14F-4D97-AF65-F5344CB8AC3E}">
        <p14:creationId xmlns:p14="http://schemas.microsoft.com/office/powerpoint/2010/main" val="2437549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9295" y="1988397"/>
            <a:ext cx="10450742" cy="1196137"/>
          </a:xfrm>
        </p:spPr>
        <p:txBody>
          <a:bodyPr>
            <a:noAutofit/>
          </a:bodyPr>
          <a:lstStyle/>
          <a:p>
            <a:pPr algn="l"/>
            <a:r>
              <a:rPr lang="en-US" sz="4000" dirty="0" smtClean="0">
                <a:solidFill>
                  <a:srgbClr val="455560"/>
                </a:solidFill>
                <a:latin typeface="Arial" panose="020B0604020202020204" pitchFamily="34" charset="0"/>
                <a:cs typeface="Arial" panose="020B0604020202020204" pitchFamily="34" charset="0"/>
              </a:rPr>
              <a:t>Benefits are </a:t>
            </a:r>
            <a:r>
              <a:rPr lang="en-US" sz="4000" dirty="0" smtClean="0">
                <a:solidFill>
                  <a:srgbClr val="00A8C8"/>
                </a:solidFill>
                <a:latin typeface="Arial" panose="020B0604020202020204" pitchFamily="34" charset="0"/>
                <a:cs typeface="Arial" panose="020B0604020202020204" pitchFamily="34" charset="0"/>
              </a:rPr>
              <a:t>not</a:t>
            </a:r>
            <a:r>
              <a:rPr lang="en-US" sz="4000" dirty="0" smtClean="0">
                <a:solidFill>
                  <a:srgbClr val="455560"/>
                </a:solidFill>
                <a:latin typeface="Arial" panose="020B0604020202020204" pitchFamily="34" charset="0"/>
                <a:cs typeface="Arial" panose="020B0604020202020204" pitchFamily="34" charset="0"/>
              </a:rPr>
              <a:t> the only answer to keeping your best </a:t>
            </a:r>
            <a:r>
              <a:rPr lang="en-US" sz="4000" dirty="0">
                <a:solidFill>
                  <a:srgbClr val="455560"/>
                </a:solidFill>
                <a:latin typeface="Arial" panose="020B0604020202020204" pitchFamily="34" charset="0"/>
                <a:cs typeface="Arial" panose="020B0604020202020204" pitchFamily="34" charset="0"/>
              </a:rPr>
              <a:t>employees, but are a </a:t>
            </a:r>
            <a:r>
              <a:rPr lang="en-US" sz="4000" dirty="0">
                <a:solidFill>
                  <a:srgbClr val="942178"/>
                </a:solidFill>
                <a:latin typeface="Arial" panose="020B0604020202020204" pitchFamily="34" charset="0"/>
                <a:cs typeface="Arial" panose="020B0604020202020204" pitchFamily="34" charset="0"/>
              </a:rPr>
              <a:t>vehicle</a:t>
            </a:r>
            <a:r>
              <a:rPr lang="en-US" sz="4000" dirty="0">
                <a:solidFill>
                  <a:srgbClr val="455560"/>
                </a:solidFill>
                <a:latin typeface="Arial" panose="020B0604020202020204" pitchFamily="34" charset="0"/>
                <a:cs typeface="Arial" panose="020B0604020202020204" pitchFamily="34" charset="0"/>
              </a:rPr>
              <a:t> to further strengthen the </a:t>
            </a:r>
            <a:r>
              <a:rPr lang="en-US" sz="4000" dirty="0">
                <a:solidFill>
                  <a:srgbClr val="942178"/>
                </a:solidFill>
                <a:latin typeface="Arial" panose="020B0604020202020204" pitchFamily="34" charset="0"/>
                <a:cs typeface="Arial" panose="020B0604020202020204" pitchFamily="34" charset="0"/>
              </a:rPr>
              <a:t>culture</a:t>
            </a:r>
            <a:r>
              <a:rPr lang="en-US" sz="4000" dirty="0">
                <a:solidFill>
                  <a:srgbClr val="455560"/>
                </a:solidFill>
                <a:latin typeface="Arial" panose="020B0604020202020204" pitchFamily="34" charset="0"/>
                <a:cs typeface="Arial" panose="020B0604020202020204" pitchFamily="34" charset="0"/>
              </a:rPr>
              <a:t>, </a:t>
            </a:r>
            <a:r>
              <a:rPr lang="en-US" sz="4000" dirty="0">
                <a:solidFill>
                  <a:srgbClr val="942178"/>
                </a:solidFill>
                <a:latin typeface="Arial" panose="020B0604020202020204" pitchFamily="34" charset="0"/>
                <a:cs typeface="Arial" panose="020B0604020202020204" pitchFamily="34" charset="0"/>
              </a:rPr>
              <a:t>community</a:t>
            </a:r>
            <a:r>
              <a:rPr lang="en-US" sz="4000" dirty="0">
                <a:solidFill>
                  <a:srgbClr val="455560"/>
                </a:solidFill>
                <a:latin typeface="Arial" panose="020B0604020202020204" pitchFamily="34" charset="0"/>
                <a:cs typeface="Arial" panose="020B0604020202020204" pitchFamily="34" charset="0"/>
              </a:rPr>
              <a:t> and </a:t>
            </a:r>
            <a:r>
              <a:rPr lang="en-US" sz="4000" dirty="0">
                <a:solidFill>
                  <a:srgbClr val="942178"/>
                </a:solidFill>
                <a:latin typeface="Arial" panose="020B0604020202020204" pitchFamily="34" charset="0"/>
                <a:cs typeface="Arial" panose="020B0604020202020204" pitchFamily="34" charset="0"/>
              </a:rPr>
              <a:t>shared values of the company</a:t>
            </a:r>
            <a:r>
              <a:rPr lang="en-US" sz="4000" dirty="0">
                <a:solidFill>
                  <a:srgbClr val="455560"/>
                </a:solidFill>
                <a:latin typeface="Arial" panose="020B0604020202020204" pitchFamily="34" charset="0"/>
                <a:cs typeface="Arial" panose="020B0604020202020204" pitchFamily="34" charset="0"/>
              </a:rPr>
              <a:t>.</a:t>
            </a:r>
            <a:r>
              <a:rPr lang="en-US" sz="4000" dirty="0"/>
              <a:t/>
            </a:r>
            <a:br>
              <a:rPr lang="en-US" sz="4000" dirty="0"/>
            </a:br>
            <a:endParaRPr lang="en-US" sz="4000" dirty="0">
              <a:solidFill>
                <a:srgbClr val="455560"/>
              </a:solidFill>
              <a:latin typeface="Arial" panose="020B0604020202020204" pitchFamily="34" charset="0"/>
              <a:cs typeface="Arial" panose="020B0604020202020204" pitchFamily="34" charset="0"/>
            </a:endParaRPr>
          </a:p>
        </p:txBody>
      </p:sp>
      <p:grpSp>
        <p:nvGrpSpPr>
          <p:cNvPr id="11" name="Pyramid"/>
          <p:cNvGrpSpPr/>
          <p:nvPr/>
        </p:nvGrpSpPr>
        <p:grpSpPr>
          <a:xfrm>
            <a:off x="2635666" y="1237722"/>
            <a:ext cx="6858000" cy="6858000"/>
            <a:chOff x="5638800" y="-144379"/>
            <a:chExt cx="6858000" cy="685800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800" y="-144379"/>
              <a:ext cx="6858000" cy="6858000"/>
            </a:xfrm>
            <a:prstGeom prst="rect">
              <a:avLst/>
            </a:prstGeom>
          </p:spPr>
        </p:pic>
        <p:sp>
          <p:nvSpPr>
            <p:cNvPr id="8" name="TextBox 7"/>
            <p:cNvSpPr txBox="1"/>
            <p:nvPr/>
          </p:nvSpPr>
          <p:spPr>
            <a:xfrm rot="18190269">
              <a:off x="6061396" y="4155292"/>
              <a:ext cx="2190852" cy="276999"/>
            </a:xfrm>
            <a:prstGeom prst="rect">
              <a:avLst/>
            </a:prstGeom>
            <a:noFill/>
          </p:spPr>
          <p:txBody>
            <a:bodyPr wrap="square" rtlCol="0">
              <a:spAutoFit/>
            </a:bodyPr>
            <a:lstStyle/>
            <a:p>
              <a:pPr algn="ctr"/>
              <a:r>
                <a:rPr lang="en-US" sz="1200" dirty="0" smtClean="0">
                  <a:solidFill>
                    <a:srgbClr val="00A8C8"/>
                  </a:solidFill>
                  <a:latin typeface="Arial" panose="020B0604020202020204" pitchFamily="34" charset="0"/>
                  <a:cs typeface="Arial" panose="020B0604020202020204" pitchFamily="34" charset="0"/>
                </a:rPr>
                <a:t>Contractual</a:t>
              </a:r>
              <a:endParaRPr lang="en-US" sz="1400" dirty="0">
                <a:solidFill>
                  <a:srgbClr val="00A8C8"/>
                </a:solidFill>
                <a:latin typeface="Arial" panose="020B0604020202020204" pitchFamily="34" charset="0"/>
                <a:cs typeface="Arial" panose="020B0604020202020204" pitchFamily="34" charset="0"/>
              </a:endParaRPr>
            </a:p>
          </p:txBody>
        </p:sp>
        <p:sp>
          <p:nvSpPr>
            <p:cNvPr id="9" name="TextBox 8"/>
            <p:cNvSpPr txBox="1"/>
            <p:nvPr/>
          </p:nvSpPr>
          <p:spPr>
            <a:xfrm rot="18190269">
              <a:off x="6776680" y="3064233"/>
              <a:ext cx="2190852" cy="276999"/>
            </a:xfrm>
            <a:prstGeom prst="rect">
              <a:avLst/>
            </a:prstGeom>
            <a:noFill/>
          </p:spPr>
          <p:txBody>
            <a:bodyPr wrap="square" rtlCol="0">
              <a:spAutoFit/>
            </a:bodyPr>
            <a:lstStyle/>
            <a:p>
              <a:pPr algn="ctr"/>
              <a:r>
                <a:rPr lang="en-US" sz="1200" dirty="0" smtClean="0">
                  <a:solidFill>
                    <a:srgbClr val="FFC000"/>
                  </a:solidFill>
                  <a:latin typeface="Arial" panose="020B0604020202020204" pitchFamily="34" charset="0"/>
                  <a:cs typeface="Arial" panose="020B0604020202020204" pitchFamily="34" charset="0"/>
                </a:rPr>
                <a:t>Experiential</a:t>
              </a:r>
              <a:endParaRPr lang="en-US" sz="1400" dirty="0">
                <a:solidFill>
                  <a:srgbClr val="FFC000"/>
                </a:solidFill>
                <a:latin typeface="Arial" panose="020B0604020202020204" pitchFamily="34" charset="0"/>
                <a:cs typeface="Arial" panose="020B0604020202020204" pitchFamily="34" charset="0"/>
              </a:endParaRPr>
            </a:p>
          </p:txBody>
        </p:sp>
        <p:sp>
          <p:nvSpPr>
            <p:cNvPr id="10" name="TextBox 9"/>
            <p:cNvSpPr txBox="1"/>
            <p:nvPr/>
          </p:nvSpPr>
          <p:spPr>
            <a:xfrm rot="18190269">
              <a:off x="7423721" y="2071538"/>
              <a:ext cx="2190852" cy="276999"/>
            </a:xfrm>
            <a:prstGeom prst="rect">
              <a:avLst/>
            </a:prstGeom>
            <a:noFill/>
          </p:spPr>
          <p:txBody>
            <a:bodyPr wrap="square" rtlCol="0">
              <a:spAutoFit/>
            </a:bodyPr>
            <a:lstStyle/>
            <a:p>
              <a:pPr algn="ctr"/>
              <a:r>
                <a:rPr lang="en-US" sz="1200" dirty="0" smtClean="0">
                  <a:solidFill>
                    <a:srgbClr val="FF0000"/>
                  </a:solidFill>
                  <a:latin typeface="Arial" panose="020B0604020202020204" pitchFamily="34" charset="0"/>
                  <a:cs typeface="Arial" panose="020B0604020202020204" pitchFamily="34" charset="0"/>
                </a:rPr>
                <a:t>Emotional</a:t>
              </a:r>
              <a:endParaRPr lang="en-US" sz="1400" dirty="0">
                <a:solidFill>
                  <a:srgbClr val="FF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903794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rot="20878263">
            <a:off x="5592076" y="3735864"/>
            <a:ext cx="3752850" cy="26811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4"/>
          <a:stretch>
            <a:fillRect/>
          </a:stretch>
        </p:blipFill>
        <p:spPr>
          <a:xfrm rot="20575933">
            <a:off x="7217850" y="1380485"/>
            <a:ext cx="2812698" cy="36565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ontent Placeholder 2"/>
          <p:cNvSpPr>
            <a:spLocks noGrp="1"/>
          </p:cNvSpPr>
          <p:nvPr>
            <p:ph idx="1"/>
          </p:nvPr>
        </p:nvSpPr>
        <p:spPr>
          <a:xfrm>
            <a:off x="672564" y="1499099"/>
            <a:ext cx="10515600" cy="4351338"/>
          </a:xfrm>
        </p:spPr>
        <p:txBody>
          <a:bodyPr>
            <a:normAutofit/>
          </a:bodyPr>
          <a:lstStyle/>
          <a:p>
            <a:pPr>
              <a:lnSpc>
                <a:spcPct val="120000"/>
              </a:lnSpc>
            </a:pPr>
            <a:r>
              <a:rPr lang="en-US" sz="2200" dirty="0">
                <a:solidFill>
                  <a:schemeClr val="tx2"/>
                </a:solidFill>
                <a:latin typeface="Arial" panose="020B0604020202020204" pitchFamily="34" charset="0"/>
                <a:cs typeface="Arial" panose="020B0604020202020204" pitchFamily="34" charset="0"/>
              </a:rPr>
              <a:t>Custom benchmarking and </a:t>
            </a:r>
            <a:r>
              <a:rPr lang="en-US" sz="2200" dirty="0" smtClean="0">
                <a:solidFill>
                  <a:schemeClr val="tx2"/>
                </a:solidFill>
                <a:latin typeface="Arial" panose="020B0604020202020204" pitchFamily="34" charset="0"/>
                <a:cs typeface="Arial" panose="020B0604020202020204" pitchFamily="34" charset="0"/>
              </a:rPr>
              <a:t>studies.</a:t>
            </a:r>
            <a:endParaRPr lang="en-US" sz="2200" dirty="0">
              <a:solidFill>
                <a:schemeClr val="tx2"/>
              </a:solidFill>
              <a:latin typeface="Arial" panose="020B0604020202020204" pitchFamily="34" charset="0"/>
              <a:cs typeface="Arial" panose="020B0604020202020204" pitchFamily="34" charset="0"/>
            </a:endParaRPr>
          </a:p>
          <a:p>
            <a:pPr>
              <a:lnSpc>
                <a:spcPct val="120000"/>
              </a:lnSpc>
            </a:pPr>
            <a:r>
              <a:rPr lang="en-US" sz="2200" dirty="0">
                <a:solidFill>
                  <a:schemeClr val="tx2"/>
                </a:solidFill>
                <a:latin typeface="Arial" panose="020B0604020202020204" pitchFamily="34" charset="0"/>
                <a:cs typeface="Arial" panose="020B0604020202020204" pitchFamily="34" charset="0"/>
              </a:rPr>
              <a:t>Emerging trends and </a:t>
            </a:r>
            <a:r>
              <a:rPr lang="en-US" sz="2200" dirty="0" smtClean="0">
                <a:solidFill>
                  <a:schemeClr val="tx2"/>
                </a:solidFill>
                <a:latin typeface="Arial" panose="020B0604020202020204" pitchFamily="34" charset="0"/>
                <a:cs typeface="Arial" panose="020B0604020202020204" pitchFamily="34" charset="0"/>
              </a:rPr>
              <a:t>data.</a:t>
            </a:r>
            <a:endParaRPr lang="en-US" sz="2200" dirty="0">
              <a:solidFill>
                <a:schemeClr val="tx2"/>
              </a:solidFill>
              <a:latin typeface="Arial" panose="020B0604020202020204" pitchFamily="34" charset="0"/>
              <a:cs typeface="Arial" panose="020B0604020202020204" pitchFamily="34" charset="0"/>
            </a:endParaRPr>
          </a:p>
          <a:p>
            <a:pPr>
              <a:lnSpc>
                <a:spcPct val="120000"/>
              </a:lnSpc>
            </a:pPr>
            <a:r>
              <a:rPr lang="en-US" sz="2200" dirty="0">
                <a:solidFill>
                  <a:schemeClr val="tx2"/>
                </a:solidFill>
                <a:latin typeface="Arial" panose="020B0604020202020204" pitchFamily="34" charset="0"/>
                <a:cs typeface="Arial" panose="020B0604020202020204" pitchFamily="34" charset="0"/>
              </a:rPr>
              <a:t>Field research and </a:t>
            </a:r>
            <a:r>
              <a:rPr lang="en-US" sz="2200" dirty="0" smtClean="0">
                <a:solidFill>
                  <a:schemeClr val="tx2"/>
                </a:solidFill>
                <a:latin typeface="Arial" panose="020B0604020202020204" pitchFamily="34" charset="0"/>
                <a:cs typeface="Arial" panose="020B0604020202020204" pitchFamily="34" charset="0"/>
              </a:rPr>
              <a:t>collaboration.</a:t>
            </a:r>
            <a:endParaRPr lang="en-US" sz="2200" dirty="0">
              <a:solidFill>
                <a:schemeClr val="tx2"/>
              </a:solidFill>
              <a:latin typeface="Arial" panose="020B0604020202020204" pitchFamily="34" charset="0"/>
              <a:cs typeface="Arial" panose="020B0604020202020204" pitchFamily="34" charset="0"/>
            </a:endParaRPr>
          </a:p>
          <a:p>
            <a:pPr>
              <a:lnSpc>
                <a:spcPct val="120000"/>
              </a:lnSpc>
            </a:pPr>
            <a:r>
              <a:rPr lang="en-US" sz="2200" dirty="0">
                <a:solidFill>
                  <a:schemeClr val="tx2"/>
                </a:solidFill>
                <a:latin typeface="Arial" panose="020B0604020202020204" pitchFamily="34" charset="0"/>
                <a:cs typeface="Arial" panose="020B0604020202020204" pitchFamily="34" charset="0"/>
              </a:rPr>
              <a:t>Robust DE&amp;I </a:t>
            </a:r>
            <a:r>
              <a:rPr lang="en-US" sz="2200" dirty="0" smtClean="0">
                <a:solidFill>
                  <a:schemeClr val="tx2"/>
                </a:solidFill>
                <a:latin typeface="Arial" panose="020B0604020202020204" pitchFamily="34" charset="0"/>
                <a:cs typeface="Arial" panose="020B0604020202020204" pitchFamily="34" charset="0"/>
              </a:rPr>
              <a:t>strategy.</a:t>
            </a:r>
            <a:endParaRPr lang="en-US" sz="2200" dirty="0" smtClean="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5"/>
          <a:stretch>
            <a:fillRect/>
          </a:stretch>
        </p:blipFill>
        <p:spPr>
          <a:xfrm rot="627606">
            <a:off x="9468902" y="1771899"/>
            <a:ext cx="3438525" cy="47339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6"/>
          <a:stretch>
            <a:fillRect/>
          </a:stretch>
        </p:blipFill>
        <p:spPr>
          <a:xfrm>
            <a:off x="628214" y="4138862"/>
            <a:ext cx="3525709" cy="25193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itle 1"/>
          <p:cNvSpPr txBox="1">
            <a:spLocks/>
          </p:cNvSpPr>
          <p:nvPr/>
        </p:nvSpPr>
        <p:spPr>
          <a:xfrm>
            <a:off x="597397" y="435684"/>
            <a:ext cx="11720051" cy="541687"/>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kern="0" dirty="0">
                <a:latin typeface="Arial" panose="020B0604020202020204" pitchFamily="34" charset="0"/>
                <a:cs typeface="Arial" panose="020B0604020202020204" pitchFamily="34" charset="0"/>
              </a:rPr>
              <a:t>Benefits </a:t>
            </a:r>
            <a:r>
              <a:rPr lang="en-US" sz="2800" kern="0" dirty="0" smtClean="0">
                <a:latin typeface="Arial" panose="020B0604020202020204" pitchFamily="34" charset="0"/>
                <a:cs typeface="Arial" panose="020B0604020202020204" pitchFamily="34" charset="0"/>
              </a:rPr>
              <a:t>as a Retention </a:t>
            </a:r>
            <a:r>
              <a:rPr lang="en-US" sz="2800" kern="0" dirty="0">
                <a:latin typeface="Arial" panose="020B0604020202020204" pitchFamily="34" charset="0"/>
                <a:cs typeface="Arial" panose="020B0604020202020204" pitchFamily="34" charset="0"/>
              </a:rPr>
              <a:t>Strategy</a:t>
            </a:r>
          </a:p>
        </p:txBody>
      </p:sp>
    </p:spTree>
    <p:extLst>
      <p:ext uri="{BB962C8B-B14F-4D97-AF65-F5344CB8AC3E}">
        <p14:creationId xmlns:p14="http://schemas.microsoft.com/office/powerpoint/2010/main" val="2744578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7397" y="435684"/>
            <a:ext cx="11720051" cy="541687"/>
          </a:xfrm>
        </p:spPr>
        <p:txBody>
          <a:bodyPr wrap="square">
            <a:noAutofit/>
          </a:bodyPr>
          <a:lstStyle/>
          <a:p>
            <a:r>
              <a:rPr lang="en-US" sz="2800" kern="0" dirty="0" smtClean="0">
                <a:latin typeface="Arial" panose="020B0604020202020204" pitchFamily="34" charset="0"/>
                <a:cs typeface="Arial" panose="020B0604020202020204" pitchFamily="34" charset="0"/>
              </a:rPr>
              <a:t>Employer Coverage For Inclusive Health Benefits Varies Widely </a:t>
            </a:r>
            <a:endParaRPr lang="en-US" sz="2800" kern="0" dirty="0">
              <a:latin typeface="Arial" panose="020B0604020202020204" pitchFamily="34" charset="0"/>
              <a:cs typeface="Arial" panose="020B0604020202020204" pitchFamily="34" charset="0"/>
            </a:endParaRPr>
          </a:p>
        </p:txBody>
      </p:sp>
      <p:cxnSp>
        <p:nvCxnSpPr>
          <p:cNvPr id="5" name="Straight Connector 4"/>
          <p:cNvCxnSpPr/>
          <p:nvPr/>
        </p:nvCxnSpPr>
        <p:spPr>
          <a:xfrm>
            <a:off x="6176010" y="1871248"/>
            <a:ext cx="0" cy="4114120"/>
          </a:xfrm>
          <a:prstGeom prst="line">
            <a:avLst/>
          </a:prstGeom>
          <a:ln w="19050" cmpd="sng">
            <a:solidFill>
              <a:schemeClr val="bg1">
                <a:lumMod val="75000"/>
              </a:schemeClr>
            </a:solidFill>
            <a:prstDash val="dot"/>
          </a:ln>
        </p:spPr>
        <p:style>
          <a:lnRef idx="1">
            <a:schemeClr val="accent1"/>
          </a:lnRef>
          <a:fillRef idx="0">
            <a:schemeClr val="accent1"/>
          </a:fillRef>
          <a:effectRef idx="0">
            <a:schemeClr val="accent1"/>
          </a:effectRef>
          <a:fontRef idx="minor">
            <a:schemeClr val="tx1"/>
          </a:fontRef>
        </p:style>
      </p:cxnSp>
      <p:sp>
        <p:nvSpPr>
          <p:cNvPr id="6" name="Rectangle 56"/>
          <p:cNvSpPr/>
          <p:nvPr/>
        </p:nvSpPr>
        <p:spPr>
          <a:xfrm>
            <a:off x="1295400" y="1209202"/>
            <a:ext cx="9601201" cy="528014"/>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62798" tIns="71988" rIns="71988" bIns="71988" numCol="1" spcCol="0" rtlCol="0" fromWordArt="0" anchor="ctr" anchorCtr="0" forceAA="0" compatLnSpc="1">
            <a:prstTxWarp prst="textNoShape">
              <a:avLst/>
            </a:prstTxWarp>
            <a:noAutofit/>
          </a:bodyPr>
          <a:lstStyle/>
          <a:p>
            <a:pPr defTabSz="914217"/>
            <a:endParaRPr lang="en-US" sz="1400" b="1" spc="300" dirty="0">
              <a:solidFill>
                <a:schemeClr val="tx1"/>
              </a:solidFill>
            </a:endParaRPr>
          </a:p>
        </p:txBody>
      </p:sp>
      <p:sp>
        <p:nvSpPr>
          <p:cNvPr id="7" name="TextBox 59"/>
          <p:cNvSpPr txBox="1"/>
          <p:nvPr/>
        </p:nvSpPr>
        <p:spPr>
          <a:xfrm>
            <a:off x="6581695" y="1280780"/>
            <a:ext cx="4162594" cy="360790"/>
          </a:xfrm>
          <a:prstGeom prst="rect">
            <a:avLst/>
          </a:prstGeom>
          <a:noFill/>
        </p:spPr>
        <p:txBody>
          <a:bodyPr wrap="square" lIns="71988" tIns="71988" rIns="71988" bIns="71988" rtlCol="0" anchor="ctr">
            <a:spAutoFit/>
          </a:bodyPr>
          <a:lstStyle/>
          <a:p>
            <a:pPr algn="ctr" defTabSz="914217"/>
            <a:r>
              <a:rPr lang="en-US" sz="1400" dirty="0">
                <a:solidFill>
                  <a:srgbClr val="FFFFFF"/>
                </a:solidFill>
                <a:latin typeface="Arial" panose="020B0604020202020204" pitchFamily="34" charset="0"/>
                <a:cs typeface="Arial" panose="020B0604020202020204" pitchFamily="34" charset="0"/>
              </a:rPr>
              <a:t>Modern Family Planning Benefits in the US</a:t>
            </a:r>
            <a:endParaRPr lang="en-US" sz="1400" b="1" dirty="0">
              <a:solidFill>
                <a:srgbClr val="FFFFFF"/>
              </a:solidFill>
              <a:latin typeface="Arial" panose="020B0604020202020204" pitchFamily="34" charset="0"/>
              <a:cs typeface="Arial" panose="020B0604020202020204" pitchFamily="34" charset="0"/>
            </a:endParaRPr>
          </a:p>
        </p:txBody>
      </p:sp>
      <p:sp>
        <p:nvSpPr>
          <p:cNvPr id="8" name="Chevron 60"/>
          <p:cNvSpPr/>
          <p:nvPr/>
        </p:nvSpPr>
        <p:spPr>
          <a:xfrm>
            <a:off x="6114338" y="1209192"/>
            <a:ext cx="445055" cy="585395"/>
          </a:xfrm>
          <a:prstGeom prst="chevron">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988" tIns="71988" rIns="71988" bIns="71988" numCol="1" spcCol="0" rtlCol="0" fromWordArt="0" anchor="ctr" anchorCtr="0" forceAA="0" compatLnSpc="1">
            <a:prstTxWarp prst="textNoShape">
              <a:avLst/>
            </a:prstTxWarp>
            <a:noAutofit/>
          </a:bodyPr>
          <a:lstStyle/>
          <a:p>
            <a:pPr algn="ctr" defTabSz="914217"/>
            <a:endParaRPr lang="en-US" sz="1600" dirty="0">
              <a:solidFill>
                <a:srgbClr val="FFFFFF"/>
              </a:solidFill>
            </a:endParaRPr>
          </a:p>
        </p:txBody>
      </p:sp>
      <p:sp>
        <p:nvSpPr>
          <p:cNvPr id="83" name="TextBox 58"/>
          <p:cNvSpPr txBox="1"/>
          <p:nvPr/>
        </p:nvSpPr>
        <p:spPr>
          <a:xfrm>
            <a:off x="1295408" y="1276450"/>
            <a:ext cx="4916583" cy="360790"/>
          </a:xfrm>
          <a:prstGeom prst="rect">
            <a:avLst/>
          </a:prstGeom>
          <a:noFill/>
        </p:spPr>
        <p:txBody>
          <a:bodyPr wrap="square" lIns="71988" tIns="71988" rIns="71988" bIns="71988" rtlCol="0" anchor="ctr">
            <a:spAutoFit/>
          </a:bodyPr>
          <a:lstStyle/>
          <a:p>
            <a:pPr algn="ctr" defTabSz="914217"/>
            <a:r>
              <a:rPr lang="en-US" sz="1400" dirty="0">
                <a:solidFill>
                  <a:srgbClr val="FFFFFF"/>
                </a:solidFill>
                <a:latin typeface="Arial" panose="020B0604020202020204" pitchFamily="34" charset="0"/>
                <a:cs typeface="Arial" panose="020B0604020202020204" pitchFamily="34" charset="0"/>
              </a:rPr>
              <a:t>Transgender Benefits in the US </a:t>
            </a:r>
          </a:p>
        </p:txBody>
      </p:sp>
      <p:sp>
        <p:nvSpPr>
          <p:cNvPr id="165" name="Rectangle 164"/>
          <p:cNvSpPr/>
          <p:nvPr/>
        </p:nvSpPr>
        <p:spPr>
          <a:xfrm>
            <a:off x="1330911" y="1921543"/>
            <a:ext cx="4618732" cy="430887"/>
          </a:xfrm>
          <a:prstGeom prst="rect">
            <a:avLst/>
          </a:prstGeom>
        </p:spPr>
        <p:txBody>
          <a:bodyPr wrap="square">
            <a:spAutoFit/>
          </a:bodyPr>
          <a:lstStyle/>
          <a:p>
            <a:pPr algn="ctr" defTabSz="914217">
              <a:defRPr/>
            </a:pPr>
            <a:r>
              <a:rPr lang="en-US" sz="1100" dirty="0">
                <a:solidFill>
                  <a:srgbClr val="404040"/>
                </a:solidFill>
                <a:latin typeface="Arial" panose="020B0604020202020204" pitchFamily="34" charset="0"/>
                <a:cs typeface="Arial" panose="020B0604020202020204" pitchFamily="34" charset="0"/>
              </a:rPr>
              <a:t>Company Benefits Provide Coverage for Gender Affirmation Treatment for Individuals Suffering from Gender Dysphoria</a:t>
            </a:r>
          </a:p>
        </p:txBody>
      </p:sp>
      <p:grpSp>
        <p:nvGrpSpPr>
          <p:cNvPr id="167" name="Group 166"/>
          <p:cNvGrpSpPr/>
          <p:nvPr/>
        </p:nvGrpSpPr>
        <p:grpSpPr>
          <a:xfrm>
            <a:off x="4406432" y="2445107"/>
            <a:ext cx="1440180" cy="908802"/>
            <a:chOff x="4027203" y="2306443"/>
            <a:chExt cx="1371600" cy="910630"/>
          </a:xfrm>
        </p:grpSpPr>
        <p:sp>
          <p:nvSpPr>
            <p:cNvPr id="168" name="Rectangle 167"/>
            <p:cNvSpPr/>
            <p:nvPr/>
          </p:nvSpPr>
          <p:spPr>
            <a:xfrm>
              <a:off x="4027203" y="2306443"/>
              <a:ext cx="1371600" cy="910630"/>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988" tIns="71988" rIns="71988" bIns="71988" numCol="1" spcCol="0" rtlCol="0" fromWordArt="0" anchor="ctr" anchorCtr="0" forceAA="0" compatLnSpc="1">
              <a:prstTxWarp prst="textNoShape">
                <a:avLst/>
              </a:prstTxWarp>
              <a:noAutofit/>
            </a:bodyPr>
            <a:lstStyle/>
            <a:p>
              <a:pPr algn="ctr" defTabSz="914217"/>
              <a:endParaRPr lang="en-US" sz="1600" dirty="0">
                <a:solidFill>
                  <a:srgbClr val="000000"/>
                </a:solidFill>
                <a:latin typeface="Arial" panose="020B0604020202020204" pitchFamily="34" charset="0"/>
                <a:cs typeface="Arial" panose="020B0604020202020204" pitchFamily="34" charset="0"/>
              </a:endParaRPr>
            </a:p>
          </p:txBody>
        </p:sp>
        <p:grpSp>
          <p:nvGrpSpPr>
            <p:cNvPr id="169" name="Group 168"/>
            <p:cNvGrpSpPr/>
            <p:nvPr/>
          </p:nvGrpSpPr>
          <p:grpSpPr>
            <a:xfrm>
              <a:off x="4049692" y="2405336"/>
              <a:ext cx="1326623" cy="603801"/>
              <a:chOff x="6977885" y="2727657"/>
              <a:chExt cx="1326623" cy="603801"/>
            </a:xfrm>
          </p:grpSpPr>
          <p:sp>
            <p:nvSpPr>
              <p:cNvPr id="170" name="Content Placeholder 2"/>
              <p:cNvSpPr txBox="1">
                <a:spLocks/>
              </p:cNvSpPr>
              <p:nvPr/>
            </p:nvSpPr>
            <p:spPr>
              <a:xfrm>
                <a:off x="6977885" y="2727657"/>
                <a:ext cx="1326623" cy="279501"/>
              </a:xfrm>
              <a:prstGeom prst="rect">
                <a:avLst/>
              </a:prstGeom>
            </p:spPr>
            <p:txBody>
              <a:bodyPr vert="horz" lIns="0" tIns="0" rIns="0" bIns="0" numCol="1" spcCol="274320" rtlCol="0">
                <a:noAutofit/>
              </a:bodyPr>
              <a:lstStyle>
                <a:lvl1pPr marL="201600" indent="-201600" algn="l" defTabSz="914400" rtl="0" eaLnBrk="1" latinLnBrk="0" hangingPunct="1">
                  <a:spcBef>
                    <a:spcPts val="1400"/>
                  </a:spcBef>
                  <a:buClr>
                    <a:schemeClr val="accent2"/>
                  </a:buClr>
                  <a:buFont typeface="Arial" pitchFamily="34" charset="0"/>
                  <a:buChar char="•"/>
                  <a:defRPr sz="1800" kern="1200">
                    <a:solidFill>
                      <a:schemeClr val="bg1">
                        <a:lumMod val="50000"/>
                      </a:schemeClr>
                    </a:solidFill>
                    <a:latin typeface="Arial" pitchFamily="34" charset="0"/>
                    <a:ea typeface="+mn-ea"/>
                    <a:cs typeface="Arial" pitchFamily="34" charset="0"/>
                  </a:defRPr>
                </a:lvl1pPr>
                <a:lvl2pPr marL="507600" indent="-280800" algn="l" defTabSz="914400" rtl="0" eaLnBrk="1" latinLnBrk="0" hangingPunct="1">
                  <a:spcBef>
                    <a:spcPts val="500"/>
                  </a:spcBef>
                  <a:buClr>
                    <a:schemeClr val="accent2"/>
                  </a:buClr>
                  <a:buFont typeface="Arial" pitchFamily="34" charset="0"/>
                  <a:buChar char="–"/>
                  <a:defRPr sz="1800" kern="1200">
                    <a:solidFill>
                      <a:schemeClr val="bg1">
                        <a:lumMod val="50000"/>
                      </a:schemeClr>
                    </a:solidFill>
                    <a:latin typeface="Arial" pitchFamily="34" charset="0"/>
                    <a:ea typeface="+mn-ea"/>
                    <a:cs typeface="Arial" pitchFamily="34" charset="0"/>
                  </a:defRPr>
                </a:lvl2pPr>
                <a:lvl3pPr marL="687600" indent="-176400" algn="l" defTabSz="914400" rtl="0" eaLnBrk="1" latinLnBrk="0" hangingPunct="1">
                  <a:spcBef>
                    <a:spcPts val="500"/>
                  </a:spcBef>
                  <a:buClr>
                    <a:schemeClr val="accent2"/>
                  </a:buClr>
                  <a:buFont typeface="Arial" pitchFamily="34" charset="0"/>
                  <a:buChar char="-"/>
                  <a:defRPr sz="1800" kern="1200">
                    <a:solidFill>
                      <a:schemeClr val="bg1">
                        <a:lumMod val="50000"/>
                      </a:schemeClr>
                    </a:solidFill>
                    <a:latin typeface="Arial" pitchFamily="34" charset="0"/>
                    <a:ea typeface="+mn-ea"/>
                    <a:cs typeface="Arial" pitchFamily="34" charset="0"/>
                  </a:defRPr>
                </a:lvl3pPr>
                <a:lvl4pPr marL="864000" indent="-176400" algn="l" defTabSz="914400" rtl="0" eaLnBrk="1" latinLnBrk="0" hangingPunct="1">
                  <a:spcBef>
                    <a:spcPts val="500"/>
                  </a:spcBef>
                  <a:buClr>
                    <a:schemeClr val="accent2"/>
                  </a:buClr>
                  <a:buFont typeface="Arial" pitchFamily="34" charset="0"/>
                  <a:buChar char="-"/>
                  <a:defRPr sz="1800" kern="1200">
                    <a:solidFill>
                      <a:schemeClr val="bg1">
                        <a:lumMod val="50000"/>
                      </a:schemeClr>
                    </a:solidFill>
                    <a:latin typeface="Arial" pitchFamily="34" charset="0"/>
                    <a:ea typeface="+mn-ea"/>
                    <a:cs typeface="Arial" pitchFamily="34" charset="0"/>
                  </a:defRPr>
                </a:lvl4pPr>
                <a:lvl5pPr marL="1040400" indent="-172800" algn="l" defTabSz="914400" rtl="0" eaLnBrk="1" latinLnBrk="0" hangingPunct="1">
                  <a:spcBef>
                    <a:spcPts val="500"/>
                  </a:spcBef>
                  <a:buClr>
                    <a:schemeClr val="accent2"/>
                  </a:buClr>
                  <a:buFont typeface="Arial" pitchFamily="34" charset="0"/>
                  <a:buChar char="-"/>
                  <a:defRPr sz="1800" kern="1200">
                    <a:solidFill>
                      <a:schemeClr val="bg1">
                        <a:lumMod val="50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600"/>
                  </a:spcBef>
                  <a:spcAft>
                    <a:spcPts val="600"/>
                  </a:spcAft>
                  <a:buClr>
                    <a:srgbClr val="00A8C8"/>
                  </a:buClr>
                  <a:buNone/>
                </a:pPr>
                <a:r>
                  <a:rPr lang="en-US" b="1" dirty="0">
                    <a:solidFill>
                      <a:srgbClr val="ED2C67"/>
                    </a:solidFill>
                  </a:rPr>
                  <a:t>38%</a:t>
                </a:r>
                <a:endParaRPr lang="en-US" dirty="0">
                  <a:solidFill>
                    <a:srgbClr val="ED2C67"/>
                  </a:solidFill>
                </a:endParaRPr>
              </a:p>
            </p:txBody>
          </p:sp>
          <p:sp>
            <p:nvSpPr>
              <p:cNvPr id="171" name="Content Placeholder 2"/>
              <p:cNvSpPr txBox="1">
                <a:spLocks/>
              </p:cNvSpPr>
              <p:nvPr/>
            </p:nvSpPr>
            <p:spPr>
              <a:xfrm>
                <a:off x="6977885" y="3096747"/>
                <a:ext cx="1270161" cy="234711"/>
              </a:xfrm>
              <a:prstGeom prst="rect">
                <a:avLst/>
              </a:prstGeom>
            </p:spPr>
            <p:txBody>
              <a:bodyPr vert="horz" lIns="0" tIns="0" rIns="0" bIns="0" numCol="1" spcCol="274320" rtlCol="0" anchor="t">
                <a:noAutofit/>
              </a:bodyPr>
              <a:lstStyle>
                <a:lvl1pPr marL="201600" indent="-201600" algn="l" defTabSz="914400" rtl="0" eaLnBrk="1" latinLnBrk="0" hangingPunct="1">
                  <a:spcBef>
                    <a:spcPts val="1400"/>
                  </a:spcBef>
                  <a:buClr>
                    <a:schemeClr val="accent2"/>
                  </a:buClr>
                  <a:buFont typeface="Arial" pitchFamily="34" charset="0"/>
                  <a:buChar char="•"/>
                  <a:defRPr sz="1800" kern="1200">
                    <a:solidFill>
                      <a:schemeClr val="bg1">
                        <a:lumMod val="50000"/>
                      </a:schemeClr>
                    </a:solidFill>
                    <a:latin typeface="Arial" pitchFamily="34" charset="0"/>
                    <a:ea typeface="+mn-ea"/>
                    <a:cs typeface="Arial" pitchFamily="34" charset="0"/>
                  </a:defRPr>
                </a:lvl1pPr>
                <a:lvl2pPr marL="507600" indent="-280800" algn="l" defTabSz="914400" rtl="0" eaLnBrk="1" latinLnBrk="0" hangingPunct="1">
                  <a:spcBef>
                    <a:spcPts val="500"/>
                  </a:spcBef>
                  <a:buClr>
                    <a:schemeClr val="accent2"/>
                  </a:buClr>
                  <a:buFont typeface="Arial" pitchFamily="34" charset="0"/>
                  <a:buChar char="–"/>
                  <a:defRPr sz="1800" kern="1200">
                    <a:solidFill>
                      <a:schemeClr val="bg1">
                        <a:lumMod val="50000"/>
                      </a:schemeClr>
                    </a:solidFill>
                    <a:latin typeface="Arial" pitchFamily="34" charset="0"/>
                    <a:ea typeface="+mn-ea"/>
                    <a:cs typeface="Arial" pitchFamily="34" charset="0"/>
                  </a:defRPr>
                </a:lvl2pPr>
                <a:lvl3pPr marL="687600" indent="-176400" algn="l" defTabSz="914400" rtl="0" eaLnBrk="1" latinLnBrk="0" hangingPunct="1">
                  <a:spcBef>
                    <a:spcPts val="500"/>
                  </a:spcBef>
                  <a:buClr>
                    <a:schemeClr val="accent2"/>
                  </a:buClr>
                  <a:buFont typeface="Arial" pitchFamily="34" charset="0"/>
                  <a:buChar char="-"/>
                  <a:defRPr sz="1800" kern="1200">
                    <a:solidFill>
                      <a:schemeClr val="bg1">
                        <a:lumMod val="50000"/>
                      </a:schemeClr>
                    </a:solidFill>
                    <a:latin typeface="Arial" pitchFamily="34" charset="0"/>
                    <a:ea typeface="+mn-ea"/>
                    <a:cs typeface="Arial" pitchFamily="34" charset="0"/>
                  </a:defRPr>
                </a:lvl3pPr>
                <a:lvl4pPr marL="864000" indent="-176400" algn="l" defTabSz="914400" rtl="0" eaLnBrk="1" latinLnBrk="0" hangingPunct="1">
                  <a:spcBef>
                    <a:spcPts val="500"/>
                  </a:spcBef>
                  <a:buClr>
                    <a:schemeClr val="accent2"/>
                  </a:buClr>
                  <a:buFont typeface="Arial" pitchFamily="34" charset="0"/>
                  <a:buChar char="-"/>
                  <a:defRPr sz="1800" kern="1200">
                    <a:solidFill>
                      <a:schemeClr val="bg1">
                        <a:lumMod val="50000"/>
                      </a:schemeClr>
                    </a:solidFill>
                    <a:latin typeface="Arial" pitchFamily="34" charset="0"/>
                    <a:ea typeface="+mn-ea"/>
                    <a:cs typeface="Arial" pitchFamily="34" charset="0"/>
                  </a:defRPr>
                </a:lvl4pPr>
                <a:lvl5pPr marL="1040400" indent="-172800" algn="l" defTabSz="914400" rtl="0" eaLnBrk="1" latinLnBrk="0" hangingPunct="1">
                  <a:spcBef>
                    <a:spcPts val="500"/>
                  </a:spcBef>
                  <a:buClr>
                    <a:schemeClr val="accent2"/>
                  </a:buClr>
                  <a:buFont typeface="Arial" pitchFamily="34" charset="0"/>
                  <a:buChar char="-"/>
                  <a:defRPr sz="1800" kern="1200">
                    <a:solidFill>
                      <a:schemeClr val="bg1">
                        <a:lumMod val="50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600"/>
                  </a:spcBef>
                  <a:spcAft>
                    <a:spcPts val="600"/>
                  </a:spcAft>
                  <a:buClr>
                    <a:srgbClr val="00A8C8"/>
                  </a:buClr>
                  <a:buNone/>
                </a:pPr>
                <a:r>
                  <a:rPr lang="en-US" sz="1000" dirty="0">
                    <a:solidFill>
                      <a:srgbClr val="5B0025"/>
                    </a:solidFill>
                  </a:rPr>
                  <a:t>No</a:t>
                </a:r>
                <a:endParaRPr lang="en-US" sz="1050" dirty="0">
                  <a:solidFill>
                    <a:srgbClr val="5B0025"/>
                  </a:solidFill>
                </a:endParaRPr>
              </a:p>
            </p:txBody>
          </p:sp>
        </p:grpSp>
      </p:grpSp>
      <p:grpSp>
        <p:nvGrpSpPr>
          <p:cNvPr id="172" name="Group 171"/>
          <p:cNvGrpSpPr/>
          <p:nvPr/>
        </p:nvGrpSpPr>
        <p:grpSpPr>
          <a:xfrm>
            <a:off x="2895877" y="2443801"/>
            <a:ext cx="1440180" cy="917235"/>
            <a:chOff x="5915308" y="2327884"/>
            <a:chExt cx="1371600" cy="564461"/>
          </a:xfrm>
        </p:grpSpPr>
        <p:sp>
          <p:nvSpPr>
            <p:cNvPr id="173" name="Rectangle 172"/>
            <p:cNvSpPr/>
            <p:nvPr/>
          </p:nvSpPr>
          <p:spPr>
            <a:xfrm>
              <a:off x="5915308" y="2327884"/>
              <a:ext cx="1371600" cy="564461"/>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988" tIns="71988" rIns="71988" bIns="71988" numCol="1" spcCol="0" rtlCol="0" fromWordArt="0" anchor="ctr" anchorCtr="0" forceAA="0" compatLnSpc="1">
              <a:prstTxWarp prst="textNoShape">
                <a:avLst/>
              </a:prstTxWarp>
              <a:noAutofit/>
            </a:bodyPr>
            <a:lstStyle/>
            <a:p>
              <a:pPr algn="ctr" defTabSz="914217"/>
              <a:endParaRPr lang="en-US" sz="1600" dirty="0">
                <a:solidFill>
                  <a:srgbClr val="000000"/>
                </a:solidFill>
                <a:latin typeface="Arial" panose="020B0604020202020204" pitchFamily="34" charset="0"/>
                <a:cs typeface="Arial" panose="020B0604020202020204" pitchFamily="34" charset="0"/>
              </a:endParaRPr>
            </a:p>
          </p:txBody>
        </p:sp>
        <p:grpSp>
          <p:nvGrpSpPr>
            <p:cNvPr id="174" name="Group 173"/>
            <p:cNvGrpSpPr/>
            <p:nvPr/>
          </p:nvGrpSpPr>
          <p:grpSpPr>
            <a:xfrm>
              <a:off x="5937797" y="2387259"/>
              <a:ext cx="1333745" cy="463419"/>
              <a:chOff x="7046008" y="3941486"/>
              <a:chExt cx="1333745" cy="463419"/>
            </a:xfrm>
          </p:grpSpPr>
          <p:sp>
            <p:nvSpPr>
              <p:cNvPr id="175" name="Content Placeholder 2"/>
              <p:cNvSpPr txBox="1">
                <a:spLocks/>
              </p:cNvSpPr>
              <p:nvPr/>
            </p:nvSpPr>
            <p:spPr>
              <a:xfrm>
                <a:off x="7053942" y="4170194"/>
                <a:ext cx="1325811" cy="234711"/>
              </a:xfrm>
              <a:prstGeom prst="rect">
                <a:avLst/>
              </a:prstGeom>
            </p:spPr>
            <p:txBody>
              <a:bodyPr vert="horz" lIns="0" tIns="0" rIns="0" bIns="0" numCol="1" spcCol="274320" rtlCol="0" anchor="t">
                <a:noAutofit/>
              </a:bodyPr>
              <a:lstStyle>
                <a:lvl1pPr marL="201600" indent="-201600" algn="l" defTabSz="914400" rtl="0" eaLnBrk="1" latinLnBrk="0" hangingPunct="1">
                  <a:spcBef>
                    <a:spcPts val="1400"/>
                  </a:spcBef>
                  <a:buClr>
                    <a:schemeClr val="accent2"/>
                  </a:buClr>
                  <a:buFont typeface="Arial" pitchFamily="34" charset="0"/>
                  <a:buChar char="•"/>
                  <a:defRPr sz="1800" kern="1200">
                    <a:solidFill>
                      <a:schemeClr val="bg1">
                        <a:lumMod val="50000"/>
                      </a:schemeClr>
                    </a:solidFill>
                    <a:latin typeface="Arial" pitchFamily="34" charset="0"/>
                    <a:ea typeface="+mn-ea"/>
                    <a:cs typeface="Arial" pitchFamily="34" charset="0"/>
                  </a:defRPr>
                </a:lvl1pPr>
                <a:lvl2pPr marL="507600" indent="-280800" algn="l" defTabSz="914400" rtl="0" eaLnBrk="1" latinLnBrk="0" hangingPunct="1">
                  <a:spcBef>
                    <a:spcPts val="500"/>
                  </a:spcBef>
                  <a:buClr>
                    <a:schemeClr val="accent2"/>
                  </a:buClr>
                  <a:buFont typeface="Arial" pitchFamily="34" charset="0"/>
                  <a:buChar char="–"/>
                  <a:defRPr sz="1800" kern="1200">
                    <a:solidFill>
                      <a:schemeClr val="bg1">
                        <a:lumMod val="50000"/>
                      </a:schemeClr>
                    </a:solidFill>
                    <a:latin typeface="Arial" pitchFamily="34" charset="0"/>
                    <a:ea typeface="+mn-ea"/>
                    <a:cs typeface="Arial" pitchFamily="34" charset="0"/>
                  </a:defRPr>
                </a:lvl2pPr>
                <a:lvl3pPr marL="687600" indent="-176400" algn="l" defTabSz="914400" rtl="0" eaLnBrk="1" latinLnBrk="0" hangingPunct="1">
                  <a:spcBef>
                    <a:spcPts val="500"/>
                  </a:spcBef>
                  <a:buClr>
                    <a:schemeClr val="accent2"/>
                  </a:buClr>
                  <a:buFont typeface="Arial" pitchFamily="34" charset="0"/>
                  <a:buChar char="-"/>
                  <a:defRPr sz="1800" kern="1200">
                    <a:solidFill>
                      <a:schemeClr val="bg1">
                        <a:lumMod val="50000"/>
                      </a:schemeClr>
                    </a:solidFill>
                    <a:latin typeface="Arial" pitchFamily="34" charset="0"/>
                    <a:ea typeface="+mn-ea"/>
                    <a:cs typeface="Arial" pitchFamily="34" charset="0"/>
                  </a:defRPr>
                </a:lvl3pPr>
                <a:lvl4pPr marL="864000" indent="-176400" algn="l" defTabSz="914400" rtl="0" eaLnBrk="1" latinLnBrk="0" hangingPunct="1">
                  <a:spcBef>
                    <a:spcPts val="500"/>
                  </a:spcBef>
                  <a:buClr>
                    <a:schemeClr val="accent2"/>
                  </a:buClr>
                  <a:buFont typeface="Arial" pitchFamily="34" charset="0"/>
                  <a:buChar char="-"/>
                  <a:defRPr sz="1800" kern="1200">
                    <a:solidFill>
                      <a:schemeClr val="bg1">
                        <a:lumMod val="50000"/>
                      </a:schemeClr>
                    </a:solidFill>
                    <a:latin typeface="Arial" pitchFamily="34" charset="0"/>
                    <a:ea typeface="+mn-ea"/>
                    <a:cs typeface="Arial" pitchFamily="34" charset="0"/>
                  </a:defRPr>
                </a:lvl4pPr>
                <a:lvl5pPr marL="1040400" indent="-172800" algn="l" defTabSz="914400" rtl="0" eaLnBrk="1" latinLnBrk="0" hangingPunct="1">
                  <a:spcBef>
                    <a:spcPts val="500"/>
                  </a:spcBef>
                  <a:buClr>
                    <a:schemeClr val="accent2"/>
                  </a:buClr>
                  <a:buFont typeface="Arial" pitchFamily="34" charset="0"/>
                  <a:buChar char="-"/>
                  <a:defRPr sz="1800" kern="1200">
                    <a:solidFill>
                      <a:schemeClr val="bg1">
                        <a:lumMod val="50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rgbClr val="00A8C8"/>
                  </a:buClr>
                  <a:buNone/>
                </a:pPr>
                <a:r>
                  <a:rPr lang="en-US" sz="1000" dirty="0">
                    <a:solidFill>
                      <a:srgbClr val="804900"/>
                    </a:solidFill>
                  </a:rPr>
                  <a:t>No, but planning to </a:t>
                </a:r>
                <a:endParaRPr lang="en-US" sz="1000" dirty="0" smtClean="0">
                  <a:solidFill>
                    <a:srgbClr val="804900"/>
                  </a:solidFill>
                </a:endParaRPr>
              </a:p>
              <a:p>
                <a:pPr marL="0" indent="0" algn="ctr">
                  <a:spcBef>
                    <a:spcPts val="0"/>
                  </a:spcBef>
                  <a:buClr>
                    <a:srgbClr val="00A8C8"/>
                  </a:buClr>
                  <a:buNone/>
                </a:pPr>
                <a:r>
                  <a:rPr lang="en-US" sz="1000" dirty="0" smtClean="0">
                    <a:solidFill>
                      <a:srgbClr val="804900"/>
                    </a:solidFill>
                  </a:rPr>
                  <a:t>in </a:t>
                </a:r>
                <a:r>
                  <a:rPr lang="en-US" sz="1000" dirty="0">
                    <a:solidFill>
                      <a:srgbClr val="804900"/>
                    </a:solidFill>
                  </a:rPr>
                  <a:t>12 months</a:t>
                </a:r>
              </a:p>
            </p:txBody>
          </p:sp>
          <p:sp>
            <p:nvSpPr>
              <p:cNvPr id="176" name="Content Placeholder 2"/>
              <p:cNvSpPr txBox="1">
                <a:spLocks/>
              </p:cNvSpPr>
              <p:nvPr/>
            </p:nvSpPr>
            <p:spPr>
              <a:xfrm>
                <a:off x="7046008" y="3941486"/>
                <a:ext cx="1326623" cy="287439"/>
              </a:xfrm>
              <a:prstGeom prst="rect">
                <a:avLst/>
              </a:prstGeom>
            </p:spPr>
            <p:txBody>
              <a:bodyPr vert="horz" lIns="0" tIns="0" rIns="0" bIns="0" numCol="1" spcCol="274320" rtlCol="0">
                <a:noAutofit/>
              </a:bodyPr>
              <a:lstStyle>
                <a:lvl1pPr marL="201600" indent="-201600" algn="l" defTabSz="914400" rtl="0" eaLnBrk="1" latinLnBrk="0" hangingPunct="1">
                  <a:spcBef>
                    <a:spcPts val="1400"/>
                  </a:spcBef>
                  <a:buClr>
                    <a:schemeClr val="accent2"/>
                  </a:buClr>
                  <a:buFont typeface="Arial" pitchFamily="34" charset="0"/>
                  <a:buChar char="•"/>
                  <a:defRPr sz="1800" kern="1200">
                    <a:solidFill>
                      <a:schemeClr val="bg1">
                        <a:lumMod val="50000"/>
                      </a:schemeClr>
                    </a:solidFill>
                    <a:latin typeface="Arial" pitchFamily="34" charset="0"/>
                    <a:ea typeface="+mn-ea"/>
                    <a:cs typeface="Arial" pitchFamily="34" charset="0"/>
                  </a:defRPr>
                </a:lvl1pPr>
                <a:lvl2pPr marL="507600" indent="-280800" algn="l" defTabSz="914400" rtl="0" eaLnBrk="1" latinLnBrk="0" hangingPunct="1">
                  <a:spcBef>
                    <a:spcPts val="500"/>
                  </a:spcBef>
                  <a:buClr>
                    <a:schemeClr val="accent2"/>
                  </a:buClr>
                  <a:buFont typeface="Arial" pitchFamily="34" charset="0"/>
                  <a:buChar char="–"/>
                  <a:defRPr sz="1800" kern="1200">
                    <a:solidFill>
                      <a:schemeClr val="bg1">
                        <a:lumMod val="50000"/>
                      </a:schemeClr>
                    </a:solidFill>
                    <a:latin typeface="Arial" pitchFamily="34" charset="0"/>
                    <a:ea typeface="+mn-ea"/>
                    <a:cs typeface="Arial" pitchFamily="34" charset="0"/>
                  </a:defRPr>
                </a:lvl2pPr>
                <a:lvl3pPr marL="687600" indent="-176400" algn="l" defTabSz="914400" rtl="0" eaLnBrk="1" latinLnBrk="0" hangingPunct="1">
                  <a:spcBef>
                    <a:spcPts val="500"/>
                  </a:spcBef>
                  <a:buClr>
                    <a:schemeClr val="accent2"/>
                  </a:buClr>
                  <a:buFont typeface="Arial" pitchFamily="34" charset="0"/>
                  <a:buChar char="-"/>
                  <a:defRPr sz="1800" kern="1200">
                    <a:solidFill>
                      <a:schemeClr val="bg1">
                        <a:lumMod val="50000"/>
                      </a:schemeClr>
                    </a:solidFill>
                    <a:latin typeface="Arial" pitchFamily="34" charset="0"/>
                    <a:ea typeface="+mn-ea"/>
                    <a:cs typeface="Arial" pitchFamily="34" charset="0"/>
                  </a:defRPr>
                </a:lvl3pPr>
                <a:lvl4pPr marL="864000" indent="-176400" algn="l" defTabSz="914400" rtl="0" eaLnBrk="1" latinLnBrk="0" hangingPunct="1">
                  <a:spcBef>
                    <a:spcPts val="500"/>
                  </a:spcBef>
                  <a:buClr>
                    <a:schemeClr val="accent2"/>
                  </a:buClr>
                  <a:buFont typeface="Arial" pitchFamily="34" charset="0"/>
                  <a:buChar char="-"/>
                  <a:defRPr sz="1800" kern="1200">
                    <a:solidFill>
                      <a:schemeClr val="bg1">
                        <a:lumMod val="50000"/>
                      </a:schemeClr>
                    </a:solidFill>
                    <a:latin typeface="Arial" pitchFamily="34" charset="0"/>
                    <a:ea typeface="+mn-ea"/>
                    <a:cs typeface="Arial" pitchFamily="34" charset="0"/>
                  </a:defRPr>
                </a:lvl4pPr>
                <a:lvl5pPr marL="1040400" indent="-172800" algn="l" defTabSz="914400" rtl="0" eaLnBrk="1" latinLnBrk="0" hangingPunct="1">
                  <a:spcBef>
                    <a:spcPts val="500"/>
                  </a:spcBef>
                  <a:buClr>
                    <a:schemeClr val="accent2"/>
                  </a:buClr>
                  <a:buFont typeface="Arial" pitchFamily="34" charset="0"/>
                  <a:buChar char="-"/>
                  <a:defRPr sz="1800" kern="1200">
                    <a:solidFill>
                      <a:schemeClr val="bg1">
                        <a:lumMod val="50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600"/>
                  </a:spcBef>
                  <a:spcAft>
                    <a:spcPts val="600"/>
                  </a:spcAft>
                  <a:buClr>
                    <a:srgbClr val="00A8C8"/>
                  </a:buClr>
                  <a:buNone/>
                </a:pPr>
                <a:r>
                  <a:rPr lang="en-US" b="1" dirty="0">
                    <a:solidFill>
                      <a:srgbClr val="FBAE17"/>
                    </a:solidFill>
                  </a:rPr>
                  <a:t>10%</a:t>
                </a:r>
                <a:endParaRPr lang="en-US" dirty="0">
                  <a:solidFill>
                    <a:srgbClr val="FBAE17"/>
                  </a:solidFill>
                </a:endParaRPr>
              </a:p>
            </p:txBody>
          </p:sp>
        </p:grpSp>
      </p:grpSp>
      <p:grpSp>
        <p:nvGrpSpPr>
          <p:cNvPr id="177" name="Group 176"/>
          <p:cNvGrpSpPr/>
          <p:nvPr/>
        </p:nvGrpSpPr>
        <p:grpSpPr>
          <a:xfrm>
            <a:off x="1347168" y="2438576"/>
            <a:ext cx="1447157" cy="915343"/>
            <a:chOff x="7757031" y="2320004"/>
            <a:chExt cx="1378244" cy="560733"/>
          </a:xfrm>
        </p:grpSpPr>
        <p:sp>
          <p:nvSpPr>
            <p:cNvPr id="178" name="Rectangle 177"/>
            <p:cNvSpPr/>
            <p:nvPr/>
          </p:nvSpPr>
          <p:spPr>
            <a:xfrm>
              <a:off x="7763675" y="2320004"/>
              <a:ext cx="1371600" cy="560733"/>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988" tIns="71988" rIns="71988" bIns="71988" numCol="1" spcCol="0" rtlCol="0" fromWordArt="0" anchor="ctr" anchorCtr="0" forceAA="0" compatLnSpc="1">
              <a:prstTxWarp prst="textNoShape">
                <a:avLst/>
              </a:prstTxWarp>
              <a:noAutofit/>
            </a:bodyPr>
            <a:lstStyle/>
            <a:p>
              <a:pPr algn="ctr" defTabSz="914217"/>
              <a:endParaRPr lang="en-US" sz="1600" dirty="0">
                <a:solidFill>
                  <a:srgbClr val="000000"/>
                </a:solidFill>
                <a:latin typeface="Arial" panose="020B0604020202020204" pitchFamily="34" charset="0"/>
                <a:cs typeface="Arial" panose="020B0604020202020204" pitchFamily="34" charset="0"/>
              </a:endParaRPr>
            </a:p>
          </p:txBody>
        </p:sp>
        <p:grpSp>
          <p:nvGrpSpPr>
            <p:cNvPr id="179" name="Group 178"/>
            <p:cNvGrpSpPr/>
            <p:nvPr/>
          </p:nvGrpSpPr>
          <p:grpSpPr>
            <a:xfrm>
              <a:off x="7757031" y="2379379"/>
              <a:ext cx="1355756" cy="463557"/>
              <a:chOff x="7093352" y="5087697"/>
              <a:chExt cx="1355756" cy="463557"/>
            </a:xfrm>
          </p:grpSpPr>
          <p:sp>
            <p:nvSpPr>
              <p:cNvPr id="180" name="Content Placeholder 2"/>
              <p:cNvSpPr txBox="1">
                <a:spLocks/>
              </p:cNvSpPr>
              <p:nvPr/>
            </p:nvSpPr>
            <p:spPr>
              <a:xfrm>
                <a:off x="7122485" y="5087697"/>
                <a:ext cx="1326623" cy="295376"/>
              </a:xfrm>
              <a:prstGeom prst="rect">
                <a:avLst/>
              </a:prstGeom>
            </p:spPr>
            <p:txBody>
              <a:bodyPr vert="horz" lIns="0" tIns="0" rIns="0" bIns="0" numCol="1" spcCol="274320" rtlCol="0">
                <a:noAutofit/>
              </a:bodyPr>
              <a:lstStyle>
                <a:lvl1pPr marL="201600" indent="-201600" algn="l" defTabSz="914400" rtl="0" eaLnBrk="1" latinLnBrk="0" hangingPunct="1">
                  <a:spcBef>
                    <a:spcPts val="1400"/>
                  </a:spcBef>
                  <a:buClr>
                    <a:schemeClr val="accent2"/>
                  </a:buClr>
                  <a:buFont typeface="Arial" pitchFamily="34" charset="0"/>
                  <a:buChar char="•"/>
                  <a:defRPr sz="1800" kern="1200">
                    <a:solidFill>
                      <a:schemeClr val="bg1">
                        <a:lumMod val="50000"/>
                      </a:schemeClr>
                    </a:solidFill>
                    <a:latin typeface="Arial" pitchFamily="34" charset="0"/>
                    <a:ea typeface="+mn-ea"/>
                    <a:cs typeface="Arial" pitchFamily="34" charset="0"/>
                  </a:defRPr>
                </a:lvl1pPr>
                <a:lvl2pPr marL="507600" indent="-280800" algn="l" defTabSz="914400" rtl="0" eaLnBrk="1" latinLnBrk="0" hangingPunct="1">
                  <a:spcBef>
                    <a:spcPts val="500"/>
                  </a:spcBef>
                  <a:buClr>
                    <a:schemeClr val="accent2"/>
                  </a:buClr>
                  <a:buFont typeface="Arial" pitchFamily="34" charset="0"/>
                  <a:buChar char="–"/>
                  <a:defRPr sz="1800" kern="1200">
                    <a:solidFill>
                      <a:schemeClr val="bg1">
                        <a:lumMod val="50000"/>
                      </a:schemeClr>
                    </a:solidFill>
                    <a:latin typeface="Arial" pitchFamily="34" charset="0"/>
                    <a:ea typeface="+mn-ea"/>
                    <a:cs typeface="Arial" pitchFamily="34" charset="0"/>
                  </a:defRPr>
                </a:lvl2pPr>
                <a:lvl3pPr marL="687600" indent="-176400" algn="l" defTabSz="914400" rtl="0" eaLnBrk="1" latinLnBrk="0" hangingPunct="1">
                  <a:spcBef>
                    <a:spcPts val="500"/>
                  </a:spcBef>
                  <a:buClr>
                    <a:schemeClr val="accent2"/>
                  </a:buClr>
                  <a:buFont typeface="Arial" pitchFamily="34" charset="0"/>
                  <a:buChar char="-"/>
                  <a:defRPr sz="1800" kern="1200">
                    <a:solidFill>
                      <a:schemeClr val="bg1">
                        <a:lumMod val="50000"/>
                      </a:schemeClr>
                    </a:solidFill>
                    <a:latin typeface="Arial" pitchFamily="34" charset="0"/>
                    <a:ea typeface="+mn-ea"/>
                    <a:cs typeface="Arial" pitchFamily="34" charset="0"/>
                  </a:defRPr>
                </a:lvl3pPr>
                <a:lvl4pPr marL="864000" indent="-176400" algn="l" defTabSz="914400" rtl="0" eaLnBrk="1" latinLnBrk="0" hangingPunct="1">
                  <a:spcBef>
                    <a:spcPts val="500"/>
                  </a:spcBef>
                  <a:buClr>
                    <a:schemeClr val="accent2"/>
                  </a:buClr>
                  <a:buFont typeface="Arial" pitchFamily="34" charset="0"/>
                  <a:buChar char="-"/>
                  <a:defRPr sz="1800" kern="1200">
                    <a:solidFill>
                      <a:schemeClr val="bg1">
                        <a:lumMod val="50000"/>
                      </a:schemeClr>
                    </a:solidFill>
                    <a:latin typeface="Arial" pitchFamily="34" charset="0"/>
                    <a:ea typeface="+mn-ea"/>
                    <a:cs typeface="Arial" pitchFamily="34" charset="0"/>
                  </a:defRPr>
                </a:lvl4pPr>
                <a:lvl5pPr marL="1040400" indent="-172800" algn="l" defTabSz="914400" rtl="0" eaLnBrk="1" latinLnBrk="0" hangingPunct="1">
                  <a:spcBef>
                    <a:spcPts val="500"/>
                  </a:spcBef>
                  <a:buClr>
                    <a:schemeClr val="accent2"/>
                  </a:buClr>
                  <a:buFont typeface="Arial" pitchFamily="34" charset="0"/>
                  <a:buChar char="-"/>
                  <a:defRPr sz="1800" kern="1200">
                    <a:solidFill>
                      <a:schemeClr val="bg1">
                        <a:lumMod val="50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600"/>
                  </a:spcBef>
                  <a:spcAft>
                    <a:spcPts val="600"/>
                  </a:spcAft>
                  <a:buClr>
                    <a:srgbClr val="00A8C8"/>
                  </a:buClr>
                  <a:buNone/>
                </a:pPr>
                <a:r>
                  <a:rPr lang="en-US" b="1" dirty="0">
                    <a:solidFill>
                      <a:srgbClr val="0FB694"/>
                    </a:solidFill>
                  </a:rPr>
                  <a:t>52%</a:t>
                </a:r>
                <a:endParaRPr lang="en-US" dirty="0">
                  <a:solidFill>
                    <a:srgbClr val="0FB694"/>
                  </a:solidFill>
                </a:endParaRPr>
              </a:p>
            </p:txBody>
          </p:sp>
          <p:sp>
            <p:nvSpPr>
              <p:cNvPr id="181" name="Content Placeholder 2"/>
              <p:cNvSpPr txBox="1">
                <a:spLocks/>
              </p:cNvSpPr>
              <p:nvPr/>
            </p:nvSpPr>
            <p:spPr>
              <a:xfrm>
                <a:off x="7093352" y="5316543"/>
                <a:ext cx="1270161" cy="234711"/>
              </a:xfrm>
              <a:prstGeom prst="rect">
                <a:avLst/>
              </a:prstGeom>
            </p:spPr>
            <p:txBody>
              <a:bodyPr vert="horz" lIns="0" tIns="0" rIns="0" bIns="0" numCol="1" spcCol="274320" rtlCol="0" anchor="t">
                <a:noAutofit/>
              </a:bodyPr>
              <a:lstStyle>
                <a:lvl1pPr marL="201600" indent="-201600" algn="l" defTabSz="914400" rtl="0" eaLnBrk="1" latinLnBrk="0" hangingPunct="1">
                  <a:spcBef>
                    <a:spcPts val="1400"/>
                  </a:spcBef>
                  <a:buClr>
                    <a:schemeClr val="accent2"/>
                  </a:buClr>
                  <a:buFont typeface="Arial" pitchFamily="34" charset="0"/>
                  <a:buChar char="•"/>
                  <a:defRPr sz="1800" kern="1200">
                    <a:solidFill>
                      <a:schemeClr val="bg1">
                        <a:lumMod val="50000"/>
                      </a:schemeClr>
                    </a:solidFill>
                    <a:latin typeface="Arial" pitchFamily="34" charset="0"/>
                    <a:ea typeface="+mn-ea"/>
                    <a:cs typeface="Arial" pitchFamily="34" charset="0"/>
                  </a:defRPr>
                </a:lvl1pPr>
                <a:lvl2pPr marL="507600" indent="-280800" algn="l" defTabSz="914400" rtl="0" eaLnBrk="1" latinLnBrk="0" hangingPunct="1">
                  <a:spcBef>
                    <a:spcPts val="500"/>
                  </a:spcBef>
                  <a:buClr>
                    <a:schemeClr val="accent2"/>
                  </a:buClr>
                  <a:buFont typeface="Arial" pitchFamily="34" charset="0"/>
                  <a:buChar char="–"/>
                  <a:defRPr sz="1800" kern="1200">
                    <a:solidFill>
                      <a:schemeClr val="bg1">
                        <a:lumMod val="50000"/>
                      </a:schemeClr>
                    </a:solidFill>
                    <a:latin typeface="Arial" pitchFamily="34" charset="0"/>
                    <a:ea typeface="+mn-ea"/>
                    <a:cs typeface="Arial" pitchFamily="34" charset="0"/>
                  </a:defRPr>
                </a:lvl2pPr>
                <a:lvl3pPr marL="687600" indent="-176400" algn="l" defTabSz="914400" rtl="0" eaLnBrk="1" latinLnBrk="0" hangingPunct="1">
                  <a:spcBef>
                    <a:spcPts val="500"/>
                  </a:spcBef>
                  <a:buClr>
                    <a:schemeClr val="accent2"/>
                  </a:buClr>
                  <a:buFont typeface="Arial" pitchFamily="34" charset="0"/>
                  <a:buChar char="-"/>
                  <a:defRPr sz="1800" kern="1200">
                    <a:solidFill>
                      <a:schemeClr val="bg1">
                        <a:lumMod val="50000"/>
                      </a:schemeClr>
                    </a:solidFill>
                    <a:latin typeface="Arial" pitchFamily="34" charset="0"/>
                    <a:ea typeface="+mn-ea"/>
                    <a:cs typeface="Arial" pitchFamily="34" charset="0"/>
                  </a:defRPr>
                </a:lvl3pPr>
                <a:lvl4pPr marL="864000" indent="-176400" algn="l" defTabSz="914400" rtl="0" eaLnBrk="1" latinLnBrk="0" hangingPunct="1">
                  <a:spcBef>
                    <a:spcPts val="500"/>
                  </a:spcBef>
                  <a:buClr>
                    <a:schemeClr val="accent2"/>
                  </a:buClr>
                  <a:buFont typeface="Arial" pitchFamily="34" charset="0"/>
                  <a:buChar char="-"/>
                  <a:defRPr sz="1800" kern="1200">
                    <a:solidFill>
                      <a:schemeClr val="bg1">
                        <a:lumMod val="50000"/>
                      </a:schemeClr>
                    </a:solidFill>
                    <a:latin typeface="Arial" pitchFamily="34" charset="0"/>
                    <a:ea typeface="+mn-ea"/>
                    <a:cs typeface="Arial" pitchFamily="34" charset="0"/>
                  </a:defRPr>
                </a:lvl4pPr>
                <a:lvl5pPr marL="1040400" indent="-172800" algn="l" defTabSz="914400" rtl="0" eaLnBrk="1" latinLnBrk="0" hangingPunct="1">
                  <a:spcBef>
                    <a:spcPts val="500"/>
                  </a:spcBef>
                  <a:buClr>
                    <a:schemeClr val="accent2"/>
                  </a:buClr>
                  <a:buFont typeface="Arial" pitchFamily="34" charset="0"/>
                  <a:buChar char="-"/>
                  <a:defRPr sz="1800" kern="1200">
                    <a:solidFill>
                      <a:schemeClr val="bg1">
                        <a:lumMod val="50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600"/>
                  </a:spcBef>
                  <a:spcAft>
                    <a:spcPts val="600"/>
                  </a:spcAft>
                  <a:buClr>
                    <a:srgbClr val="00A8C8"/>
                  </a:buClr>
                  <a:buNone/>
                </a:pPr>
                <a:r>
                  <a:rPr lang="en-US" sz="1000" dirty="0">
                    <a:solidFill>
                      <a:srgbClr val="003B3F"/>
                    </a:solidFill>
                  </a:rPr>
                  <a:t>Yes</a:t>
                </a:r>
                <a:endParaRPr lang="en-US" sz="1050" dirty="0">
                  <a:solidFill>
                    <a:srgbClr val="003B3F"/>
                  </a:solidFill>
                </a:endParaRPr>
              </a:p>
            </p:txBody>
          </p:sp>
        </p:grpSp>
      </p:grpSp>
      <p:sp>
        <p:nvSpPr>
          <p:cNvPr id="182" name="TextBox 181"/>
          <p:cNvSpPr txBox="1"/>
          <p:nvPr/>
        </p:nvSpPr>
        <p:spPr>
          <a:xfrm>
            <a:off x="2555893" y="4611690"/>
            <a:ext cx="3551880" cy="417453"/>
          </a:xfrm>
          <a:prstGeom prst="rect">
            <a:avLst/>
          </a:prstGeom>
          <a:noFill/>
        </p:spPr>
        <p:txBody>
          <a:bodyPr wrap="square" lIns="71988" tIns="71988" rIns="71988" bIns="71988" rtlCol="0" anchor="ctr" anchorCtr="0">
            <a:noAutofit/>
          </a:bodyPr>
          <a:lstStyle/>
          <a:p>
            <a:pPr defTabSz="914217">
              <a:spcBef>
                <a:spcPts val="200"/>
              </a:spcBef>
              <a:spcAft>
                <a:spcPts val="200"/>
              </a:spcAft>
            </a:pPr>
            <a:r>
              <a:rPr lang="en-US" sz="1100" kern="0" dirty="0">
                <a:solidFill>
                  <a:srgbClr val="000000">
                    <a:lumMod val="65000"/>
                    <a:lumOff val="35000"/>
                  </a:srgbClr>
                </a:solidFill>
                <a:latin typeface="Arial" panose="020B0604020202020204" pitchFamily="34" charset="0"/>
                <a:cs typeface="Arial" panose="020B0604020202020204" pitchFamily="34" charset="0"/>
              </a:rPr>
              <a:t>Company values/morals/beliefs</a:t>
            </a:r>
          </a:p>
        </p:txBody>
      </p:sp>
      <p:sp>
        <p:nvSpPr>
          <p:cNvPr id="184" name="TextBox 183"/>
          <p:cNvSpPr txBox="1"/>
          <p:nvPr/>
        </p:nvSpPr>
        <p:spPr>
          <a:xfrm>
            <a:off x="2555893" y="4267073"/>
            <a:ext cx="3520442" cy="246506"/>
          </a:xfrm>
          <a:prstGeom prst="rect">
            <a:avLst/>
          </a:prstGeom>
          <a:noFill/>
        </p:spPr>
        <p:txBody>
          <a:bodyPr wrap="square" lIns="71988" tIns="71988" rIns="71988" bIns="71988" rtlCol="0" anchor="ctr" anchorCtr="0">
            <a:noAutofit/>
          </a:bodyPr>
          <a:lstStyle/>
          <a:p>
            <a:pPr defTabSz="914217">
              <a:spcBef>
                <a:spcPts val="200"/>
              </a:spcBef>
              <a:spcAft>
                <a:spcPts val="200"/>
              </a:spcAft>
            </a:pPr>
            <a:r>
              <a:rPr lang="en-US" sz="1100" kern="0" dirty="0">
                <a:solidFill>
                  <a:srgbClr val="000000">
                    <a:lumMod val="65000"/>
                    <a:lumOff val="35000"/>
                  </a:srgbClr>
                </a:solidFill>
                <a:latin typeface="Arial" panose="020B0604020202020204" pitchFamily="34" charset="0"/>
                <a:cs typeface="Arial" panose="020B0604020202020204" pitchFamily="34" charset="0"/>
              </a:rPr>
              <a:t>Cultural or social preconceptions</a:t>
            </a:r>
          </a:p>
        </p:txBody>
      </p:sp>
      <p:cxnSp>
        <p:nvCxnSpPr>
          <p:cNvPr id="185" name="Straight Connector 184"/>
          <p:cNvCxnSpPr/>
          <p:nvPr/>
        </p:nvCxnSpPr>
        <p:spPr>
          <a:xfrm>
            <a:off x="1402944" y="4190874"/>
            <a:ext cx="4613052"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87" name="Rectangle 186"/>
          <p:cNvSpPr/>
          <p:nvPr/>
        </p:nvSpPr>
        <p:spPr>
          <a:xfrm>
            <a:off x="2555894" y="3851137"/>
            <a:ext cx="3484149" cy="267469"/>
          </a:xfrm>
          <a:prstGeom prst="rect">
            <a:avLst/>
          </a:prstGeom>
        </p:spPr>
        <p:txBody>
          <a:bodyPr wrap="square">
            <a:spAutoFit/>
          </a:bodyPr>
          <a:lstStyle/>
          <a:p>
            <a:pPr marL="0" lvl="1" defTabSz="914217" fontAlgn="base">
              <a:spcBef>
                <a:spcPts val="200"/>
              </a:spcBef>
              <a:spcAft>
                <a:spcPts val="200"/>
              </a:spcAft>
              <a:buClr>
                <a:srgbClr val="BFBFBF"/>
              </a:buClr>
              <a:defRPr/>
            </a:pPr>
            <a:r>
              <a:rPr lang="en-US" sz="1100" kern="0" dirty="0">
                <a:solidFill>
                  <a:srgbClr val="000000">
                    <a:lumMod val="65000"/>
                    <a:lumOff val="35000"/>
                  </a:srgbClr>
                </a:solidFill>
                <a:latin typeface="Arial" panose="020B0604020202020204" pitchFamily="34" charset="0"/>
                <a:cs typeface="Arial" panose="020B0604020202020204" pitchFamily="34" charset="0"/>
              </a:rPr>
              <a:t>Legal restrictions </a:t>
            </a:r>
          </a:p>
        </p:txBody>
      </p:sp>
      <p:sp>
        <p:nvSpPr>
          <p:cNvPr id="190" name="Rectangle 189"/>
          <p:cNvSpPr/>
          <p:nvPr/>
        </p:nvSpPr>
        <p:spPr>
          <a:xfrm>
            <a:off x="1295400" y="3469971"/>
            <a:ext cx="4689754" cy="276953"/>
          </a:xfrm>
          <a:prstGeom prst="rect">
            <a:avLst/>
          </a:prstGeom>
        </p:spPr>
        <p:txBody>
          <a:bodyPr wrap="square">
            <a:spAutoFit/>
          </a:bodyPr>
          <a:lstStyle/>
          <a:p>
            <a:pPr algn="ctr" defTabSz="914217">
              <a:spcBef>
                <a:spcPts val="200"/>
              </a:spcBef>
              <a:spcAft>
                <a:spcPts val="600"/>
              </a:spcAft>
            </a:pPr>
            <a:r>
              <a:rPr lang="en-US" sz="1200" spc="300" dirty="0">
                <a:solidFill>
                  <a:srgbClr val="404040"/>
                </a:solidFill>
                <a:latin typeface="Arial" panose="020B0604020202020204" pitchFamily="34" charset="0"/>
                <a:cs typeface="Arial" panose="020B0604020202020204" pitchFamily="34" charset="0"/>
              </a:rPr>
              <a:t>REASONS WHY IT’S NOT OFFERED</a:t>
            </a:r>
            <a:endParaRPr lang="en-GB" sz="1400" b="1" spc="300" dirty="0">
              <a:solidFill>
                <a:srgbClr val="404040"/>
              </a:solidFill>
              <a:latin typeface="Arial" panose="020B0604020202020204" pitchFamily="34" charset="0"/>
              <a:cs typeface="Arial" panose="020B0604020202020204" pitchFamily="34" charset="0"/>
            </a:endParaRPr>
          </a:p>
        </p:txBody>
      </p:sp>
      <p:cxnSp>
        <p:nvCxnSpPr>
          <p:cNvPr id="200" name="Straight Connector 199"/>
          <p:cNvCxnSpPr/>
          <p:nvPr/>
        </p:nvCxnSpPr>
        <p:spPr>
          <a:xfrm>
            <a:off x="1397397" y="4613451"/>
            <a:ext cx="4613052"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202" name="TextBox 201"/>
          <p:cNvSpPr txBox="1"/>
          <p:nvPr/>
        </p:nvSpPr>
        <p:spPr>
          <a:xfrm>
            <a:off x="2555894" y="5092104"/>
            <a:ext cx="3636433" cy="285853"/>
          </a:xfrm>
          <a:prstGeom prst="rect">
            <a:avLst/>
          </a:prstGeom>
          <a:noFill/>
        </p:spPr>
        <p:txBody>
          <a:bodyPr wrap="square" lIns="71988" tIns="71988" rIns="71988" bIns="71988" rtlCol="0" anchor="ctr" anchorCtr="0">
            <a:noAutofit/>
          </a:bodyPr>
          <a:lstStyle/>
          <a:p>
            <a:pPr defTabSz="914217">
              <a:spcBef>
                <a:spcPts val="200"/>
              </a:spcBef>
              <a:spcAft>
                <a:spcPts val="200"/>
              </a:spcAft>
            </a:pPr>
            <a:r>
              <a:rPr lang="en-US" sz="1100" kern="0" dirty="0">
                <a:solidFill>
                  <a:srgbClr val="000000">
                    <a:lumMod val="65000"/>
                    <a:lumOff val="35000"/>
                  </a:srgbClr>
                </a:solidFill>
                <a:latin typeface="Arial" panose="020B0604020202020204" pitchFamily="34" charset="0"/>
                <a:cs typeface="Arial" panose="020B0604020202020204" pitchFamily="34" charset="0"/>
              </a:rPr>
              <a:t>Lack of capable vendors/carriers to provide this benefit</a:t>
            </a:r>
          </a:p>
        </p:txBody>
      </p:sp>
      <p:cxnSp>
        <p:nvCxnSpPr>
          <p:cNvPr id="203" name="Straight Connector 202"/>
          <p:cNvCxnSpPr/>
          <p:nvPr/>
        </p:nvCxnSpPr>
        <p:spPr>
          <a:xfrm>
            <a:off x="1396723" y="5038974"/>
            <a:ext cx="4613052"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a:off x="1391176" y="5452311"/>
            <a:ext cx="4613052"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206" name="TextBox 205"/>
          <p:cNvSpPr txBox="1"/>
          <p:nvPr/>
        </p:nvSpPr>
        <p:spPr>
          <a:xfrm>
            <a:off x="2565726" y="5501307"/>
            <a:ext cx="3527903" cy="290437"/>
          </a:xfrm>
          <a:prstGeom prst="rect">
            <a:avLst/>
          </a:prstGeom>
          <a:noFill/>
        </p:spPr>
        <p:txBody>
          <a:bodyPr wrap="square" lIns="71988" tIns="71988" rIns="71988" bIns="71988" rtlCol="0" anchor="ctr" anchorCtr="0">
            <a:noAutofit/>
          </a:bodyPr>
          <a:lstStyle/>
          <a:p>
            <a:pPr defTabSz="914217">
              <a:spcBef>
                <a:spcPts val="200"/>
              </a:spcBef>
              <a:spcAft>
                <a:spcPts val="200"/>
              </a:spcAft>
            </a:pPr>
            <a:r>
              <a:rPr lang="en-US" sz="1100" kern="0" dirty="0">
                <a:solidFill>
                  <a:srgbClr val="000000">
                    <a:lumMod val="65000"/>
                    <a:lumOff val="35000"/>
                  </a:srgbClr>
                </a:solidFill>
                <a:latin typeface="Arial" panose="020B0604020202020204" pitchFamily="34" charset="0"/>
                <a:cs typeface="Arial" panose="020B0604020202020204" pitchFamily="34" charset="0"/>
              </a:rPr>
              <a:t>No budget</a:t>
            </a:r>
          </a:p>
        </p:txBody>
      </p:sp>
      <p:cxnSp>
        <p:nvCxnSpPr>
          <p:cNvPr id="208" name="Straight Connector 207"/>
          <p:cNvCxnSpPr/>
          <p:nvPr/>
        </p:nvCxnSpPr>
        <p:spPr>
          <a:xfrm>
            <a:off x="1402944" y="5833248"/>
            <a:ext cx="4613052"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209" name="TextBox 208"/>
          <p:cNvSpPr txBox="1"/>
          <p:nvPr/>
        </p:nvSpPr>
        <p:spPr>
          <a:xfrm>
            <a:off x="2555894" y="5859254"/>
            <a:ext cx="3415163" cy="341622"/>
          </a:xfrm>
          <a:prstGeom prst="rect">
            <a:avLst/>
          </a:prstGeom>
          <a:noFill/>
        </p:spPr>
        <p:txBody>
          <a:bodyPr wrap="square" lIns="71988" tIns="71988" rIns="71988" bIns="71988" rtlCol="0" anchor="ctr" anchorCtr="0">
            <a:noAutofit/>
          </a:bodyPr>
          <a:lstStyle/>
          <a:p>
            <a:pPr defTabSz="914217">
              <a:spcBef>
                <a:spcPts val="200"/>
              </a:spcBef>
              <a:spcAft>
                <a:spcPts val="200"/>
              </a:spcAft>
            </a:pPr>
            <a:r>
              <a:rPr lang="en-US" sz="1100" kern="0" dirty="0">
                <a:solidFill>
                  <a:srgbClr val="000000">
                    <a:lumMod val="65000"/>
                    <a:lumOff val="35000"/>
                  </a:srgbClr>
                </a:solidFill>
                <a:latin typeface="Arial" panose="020B0604020202020204" pitchFamily="34" charset="0"/>
                <a:cs typeface="Arial" panose="020B0604020202020204" pitchFamily="34" charset="0"/>
              </a:rPr>
              <a:t>Do not know how to implement such a benefit</a:t>
            </a:r>
          </a:p>
        </p:txBody>
      </p:sp>
      <p:sp>
        <p:nvSpPr>
          <p:cNvPr id="210" name="Rectangle 209"/>
          <p:cNvSpPr/>
          <p:nvPr/>
        </p:nvSpPr>
        <p:spPr>
          <a:xfrm>
            <a:off x="381689" y="6544867"/>
            <a:ext cx="8404890" cy="203133"/>
          </a:xfrm>
          <a:prstGeom prst="rect">
            <a:avLst/>
          </a:prstGeom>
        </p:spPr>
        <p:txBody>
          <a:bodyPr wrap="square">
            <a:spAutoFit/>
          </a:bodyPr>
          <a:lstStyle/>
          <a:p>
            <a:pPr defTabSz="914217">
              <a:lnSpc>
                <a:spcPct val="90000"/>
              </a:lnSpc>
              <a:spcBef>
                <a:spcPts val="400"/>
              </a:spcBef>
              <a:buClr>
                <a:srgbClr val="FFFFFF"/>
              </a:buClr>
              <a:buSzPct val="150000"/>
              <a:buFont typeface="ArialMT" charset="0"/>
              <a:buChar char="•"/>
            </a:pPr>
            <a:r>
              <a:rPr lang="en-US" altLang="en-US" sz="800" dirty="0">
                <a:solidFill>
                  <a:srgbClr val="455560"/>
                </a:solidFill>
                <a:latin typeface="Arial" panose="020B0604020202020204" pitchFamily="34" charset="0"/>
                <a:cs typeface="Arial" panose="020B0604020202020204" pitchFamily="34" charset="0"/>
                <a:sym typeface="Arial" pitchFamily="34" charset="0"/>
              </a:rPr>
              <a:t>Source: LGBTQ+ benefits around the world 2017 – US Country Snapshot</a:t>
            </a:r>
          </a:p>
        </p:txBody>
      </p:sp>
      <p:grpSp>
        <p:nvGrpSpPr>
          <p:cNvPr id="4" name="Group 3"/>
          <p:cNvGrpSpPr/>
          <p:nvPr/>
        </p:nvGrpSpPr>
        <p:grpSpPr>
          <a:xfrm>
            <a:off x="6584013" y="2691016"/>
            <a:ext cx="720617" cy="669161"/>
            <a:chOff x="7440321" y="5146974"/>
            <a:chExt cx="686302" cy="669272"/>
          </a:xfrm>
        </p:grpSpPr>
        <p:sp>
          <p:nvSpPr>
            <p:cNvPr id="242" name="TextBox 241">
              <a:extLst>
                <a:ext uri="{FF2B5EF4-FFF2-40B4-BE49-F238E27FC236}">
                  <a16:creationId xmlns:a16="http://schemas.microsoft.com/office/drawing/2014/main" id="{5C9CADB3-8D89-41A4-A323-BDB10181B28C}"/>
                </a:ext>
              </a:extLst>
            </p:cNvPr>
            <p:cNvSpPr txBox="1"/>
            <p:nvPr/>
          </p:nvSpPr>
          <p:spPr>
            <a:xfrm>
              <a:off x="7544045" y="5254994"/>
              <a:ext cx="582578" cy="460364"/>
            </a:xfrm>
            <a:prstGeom prst="rect">
              <a:avLst/>
            </a:prstGeom>
            <a:noFill/>
          </p:spPr>
          <p:txBody>
            <a:bodyPr wrap="square" lIns="35994" tIns="71988" rIns="35994" bIns="71988" rtlCol="0" anchor="ctr" anchorCtr="0">
              <a:noAutofit/>
            </a:bodyPr>
            <a:lstStyle/>
            <a:p>
              <a:pPr algn="ctr" defTabSz="914217">
                <a:spcBef>
                  <a:spcPts val="1200"/>
                </a:spcBef>
              </a:pPr>
              <a:r>
                <a:rPr lang="en-GB" sz="2000" dirty="0">
                  <a:solidFill>
                    <a:srgbClr val="0FB694"/>
                  </a:solidFill>
                  <a:latin typeface="Arial" panose="020B0604020202020204" pitchFamily="34" charset="0"/>
                  <a:cs typeface="Arial" panose="020B0604020202020204" pitchFamily="34" charset="0"/>
                </a:rPr>
                <a:t>11%</a:t>
              </a:r>
            </a:p>
          </p:txBody>
        </p:sp>
        <p:grpSp>
          <p:nvGrpSpPr>
            <p:cNvPr id="243" name="Group 242">
              <a:extLst>
                <a:ext uri="{FF2B5EF4-FFF2-40B4-BE49-F238E27FC236}">
                  <a16:creationId xmlns:a16="http://schemas.microsoft.com/office/drawing/2014/main" id="{95B08163-61F9-4623-BFCF-B83B4C742C9C}"/>
                </a:ext>
              </a:extLst>
            </p:cNvPr>
            <p:cNvGrpSpPr/>
            <p:nvPr/>
          </p:nvGrpSpPr>
          <p:grpSpPr>
            <a:xfrm>
              <a:off x="7440321" y="5146974"/>
              <a:ext cx="673686" cy="669272"/>
              <a:chOff x="1468582" y="974712"/>
              <a:chExt cx="707448" cy="707448"/>
            </a:xfrm>
          </p:grpSpPr>
          <p:sp>
            <p:nvSpPr>
              <p:cNvPr id="244" name="Circle: Hollow 102">
                <a:extLst>
                  <a:ext uri="{FF2B5EF4-FFF2-40B4-BE49-F238E27FC236}">
                    <a16:creationId xmlns:a16="http://schemas.microsoft.com/office/drawing/2014/main" id="{91C25C31-54EB-40D7-A33B-4BF67337425C}"/>
                  </a:ext>
                </a:extLst>
              </p:cNvPr>
              <p:cNvSpPr/>
              <p:nvPr/>
            </p:nvSpPr>
            <p:spPr>
              <a:xfrm>
                <a:off x="1471759" y="977891"/>
                <a:ext cx="701094" cy="701095"/>
              </a:xfrm>
              <a:prstGeom prst="donut">
                <a:avLst>
                  <a:gd name="adj" fmla="val 5884"/>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217"/>
                <a:endParaRPr lang="en-GB" sz="2000" dirty="0">
                  <a:solidFill>
                    <a:srgbClr val="0070C0"/>
                  </a:solidFill>
                  <a:latin typeface="Arial" panose="020B0604020202020204" pitchFamily="34" charset="0"/>
                  <a:cs typeface="Arial" panose="020B0604020202020204" pitchFamily="34" charset="0"/>
                </a:endParaRPr>
              </a:p>
            </p:txBody>
          </p:sp>
          <p:sp>
            <p:nvSpPr>
              <p:cNvPr id="245" name="Block Arc 244">
                <a:extLst>
                  <a:ext uri="{FF2B5EF4-FFF2-40B4-BE49-F238E27FC236}">
                    <a16:creationId xmlns:a16="http://schemas.microsoft.com/office/drawing/2014/main" id="{9C46FEBC-9476-47C1-A4DA-051471680799}"/>
                  </a:ext>
                </a:extLst>
              </p:cNvPr>
              <p:cNvSpPr/>
              <p:nvPr/>
            </p:nvSpPr>
            <p:spPr>
              <a:xfrm>
                <a:off x="1471759" y="975508"/>
                <a:ext cx="701094" cy="701093"/>
              </a:xfrm>
              <a:prstGeom prst="blockArc">
                <a:avLst>
                  <a:gd name="adj1" fmla="val 7328667"/>
                  <a:gd name="adj2" fmla="val 10044945"/>
                  <a:gd name="adj3" fmla="val 7145"/>
                </a:avLst>
              </a:prstGeom>
              <a:solidFill>
                <a:srgbClr val="0FB69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217"/>
                <a:endParaRPr lang="en-GB" sz="2000" dirty="0">
                  <a:solidFill>
                    <a:srgbClr val="0070C0"/>
                  </a:solidFill>
                  <a:latin typeface="Arial" panose="020B0604020202020204" pitchFamily="34" charset="0"/>
                  <a:cs typeface="Arial" panose="020B0604020202020204" pitchFamily="34" charset="0"/>
                </a:endParaRPr>
              </a:p>
            </p:txBody>
          </p:sp>
          <p:sp>
            <p:nvSpPr>
              <p:cNvPr id="246" name="Block Arc 245">
                <a:extLst>
                  <a:ext uri="{FF2B5EF4-FFF2-40B4-BE49-F238E27FC236}">
                    <a16:creationId xmlns:a16="http://schemas.microsoft.com/office/drawing/2014/main" id="{FE5C59BC-74C2-4981-BA9B-EECEF67262C7}"/>
                  </a:ext>
                </a:extLst>
              </p:cNvPr>
              <p:cNvSpPr/>
              <p:nvPr/>
            </p:nvSpPr>
            <p:spPr>
              <a:xfrm>
                <a:off x="1468582" y="974712"/>
                <a:ext cx="707448" cy="707448"/>
              </a:xfrm>
              <a:prstGeom prst="blockArc">
                <a:avLst>
                  <a:gd name="adj1" fmla="val 16275317"/>
                  <a:gd name="adj2" fmla="val 5294595"/>
                  <a:gd name="adj3" fmla="val 7086"/>
                </a:avLst>
              </a:prstGeom>
              <a:solidFill>
                <a:schemeClr val="bg1">
                  <a:alpha val="37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217"/>
                <a:endParaRPr lang="en-GB" sz="2000" dirty="0">
                  <a:solidFill>
                    <a:srgbClr val="0070C0"/>
                  </a:solidFill>
                  <a:latin typeface="Arial" panose="020B0604020202020204" pitchFamily="34" charset="0"/>
                  <a:cs typeface="Arial" panose="020B0604020202020204" pitchFamily="34" charset="0"/>
                </a:endParaRPr>
              </a:p>
            </p:txBody>
          </p:sp>
        </p:grpSp>
      </p:grpSp>
      <p:sp>
        <p:nvSpPr>
          <p:cNvPr id="63" name="Rectangle 62"/>
          <p:cNvSpPr/>
          <p:nvPr/>
        </p:nvSpPr>
        <p:spPr>
          <a:xfrm>
            <a:off x="6211998" y="1763488"/>
            <a:ext cx="4689754" cy="779701"/>
          </a:xfrm>
          <a:prstGeom prst="rect">
            <a:avLst/>
          </a:prstGeom>
        </p:spPr>
        <p:txBody>
          <a:bodyPr wrap="square">
            <a:spAutoFit/>
          </a:bodyPr>
          <a:lstStyle/>
          <a:p>
            <a:pPr algn="ctr" defTabSz="914217">
              <a:spcBef>
                <a:spcPts val="200"/>
              </a:spcBef>
              <a:spcAft>
                <a:spcPts val="600"/>
              </a:spcAft>
            </a:pPr>
            <a:r>
              <a:rPr lang="en-US" sz="1600" b="1" dirty="0">
                <a:solidFill>
                  <a:srgbClr val="ED2C67"/>
                </a:solidFill>
                <a:latin typeface="Arial" panose="020B0604020202020204" pitchFamily="34" charset="0"/>
                <a:cs typeface="Arial" panose="020B0604020202020204" pitchFamily="34" charset="0"/>
              </a:rPr>
              <a:t>67% </a:t>
            </a:r>
          </a:p>
          <a:p>
            <a:pPr algn="ctr" defTabSz="914217">
              <a:spcBef>
                <a:spcPts val="200"/>
              </a:spcBef>
              <a:spcAft>
                <a:spcPts val="600"/>
              </a:spcAft>
            </a:pPr>
            <a:r>
              <a:rPr lang="en-US" sz="1100" dirty="0" smtClean="0">
                <a:solidFill>
                  <a:srgbClr val="404040"/>
                </a:solidFill>
                <a:latin typeface="Arial" panose="020B0604020202020204" pitchFamily="34" charset="0"/>
                <a:cs typeface="Arial" panose="020B0604020202020204" pitchFamily="34" charset="0"/>
              </a:rPr>
              <a:t>Of Companies Offer Benefits That Assist LGBTQ+ Couples With Family Planning And Care, of That:</a:t>
            </a:r>
            <a:endParaRPr lang="en-GB" sz="1200" b="1" dirty="0">
              <a:solidFill>
                <a:srgbClr val="404040"/>
              </a:solidFill>
              <a:latin typeface="Arial" panose="020B0604020202020204" pitchFamily="34" charset="0"/>
              <a:cs typeface="Arial" panose="020B0604020202020204" pitchFamily="34" charset="0"/>
            </a:endParaRPr>
          </a:p>
        </p:txBody>
      </p:sp>
      <p:sp>
        <p:nvSpPr>
          <p:cNvPr id="65" name="Content Placeholder 2"/>
          <p:cNvSpPr txBox="1">
            <a:spLocks/>
          </p:cNvSpPr>
          <p:nvPr/>
        </p:nvSpPr>
        <p:spPr>
          <a:xfrm>
            <a:off x="7655614" y="2905393"/>
            <a:ext cx="2920947" cy="646782"/>
          </a:xfrm>
          <a:prstGeom prst="rect">
            <a:avLst/>
          </a:prstGeom>
        </p:spPr>
        <p:txBody>
          <a:bodyPr vert="horz" wrap="square" lIns="0" tIns="0" rIns="0" bIns="0" rtlCol="0">
            <a:noAutofit/>
          </a:bodyPr>
          <a:lstStyle>
            <a:lvl1pPr marL="0" indent="0" algn="l" defTabSz="914400" rtl="0" eaLnBrk="1" latinLnBrk="0" hangingPunct="1">
              <a:spcBef>
                <a:spcPts val="1400"/>
              </a:spcBef>
              <a:buClr>
                <a:srgbClr val="C5C5C5"/>
              </a:buClr>
              <a:buFont typeface="Arial" pitchFamily="34" charset="0"/>
              <a:buNone/>
              <a:defRPr sz="1800" kern="1200">
                <a:solidFill>
                  <a:schemeClr val="bg1">
                    <a:lumMod val="50000"/>
                  </a:schemeClr>
                </a:solidFill>
                <a:latin typeface="Arial" pitchFamily="34" charset="0"/>
                <a:ea typeface="+mn-ea"/>
                <a:cs typeface="Arial" pitchFamily="34" charset="0"/>
              </a:defRPr>
            </a:lvl1pPr>
            <a:lvl2pPr marL="279400" indent="-279400" algn="l" defTabSz="914400" rtl="0" eaLnBrk="1" latinLnBrk="0" hangingPunct="1">
              <a:spcBef>
                <a:spcPts val="500"/>
              </a:spcBef>
              <a:buClr>
                <a:srgbClr val="C5C5C5"/>
              </a:buClr>
              <a:buFont typeface="Arial" panose="020B0604020202020204" pitchFamily="34" charset="0"/>
              <a:buChar char="•"/>
              <a:defRPr sz="1800" kern="1200">
                <a:solidFill>
                  <a:schemeClr val="bg1">
                    <a:lumMod val="50000"/>
                  </a:schemeClr>
                </a:solidFill>
                <a:latin typeface="Arial" pitchFamily="34" charset="0"/>
                <a:ea typeface="+mn-ea"/>
                <a:cs typeface="Arial" pitchFamily="34" charset="0"/>
              </a:defRPr>
            </a:lvl2pPr>
            <a:lvl3pPr marL="534988" indent="-233363" algn="l" defTabSz="914400" rtl="0" eaLnBrk="1" latinLnBrk="0" hangingPunct="1">
              <a:spcBef>
                <a:spcPts val="500"/>
              </a:spcBef>
              <a:buClr>
                <a:srgbClr val="C5C5C5"/>
              </a:buClr>
              <a:buFont typeface="Arial" panose="020B0604020202020204" pitchFamily="34" charset="0"/>
              <a:buChar char="–"/>
              <a:defRPr sz="1800" kern="1200">
                <a:solidFill>
                  <a:schemeClr val="bg1">
                    <a:lumMod val="50000"/>
                  </a:schemeClr>
                </a:solidFill>
                <a:latin typeface="Arial" pitchFamily="34" charset="0"/>
                <a:ea typeface="+mn-ea"/>
                <a:cs typeface="Arial" pitchFamily="34" charset="0"/>
              </a:defRPr>
            </a:lvl3pPr>
            <a:lvl4pPr marL="715963" indent="-180975" algn="l" defTabSz="914400" rtl="0" eaLnBrk="1" latinLnBrk="0" hangingPunct="1">
              <a:spcBef>
                <a:spcPts val="500"/>
              </a:spcBef>
              <a:buClr>
                <a:srgbClr val="C5C5C5"/>
              </a:buClr>
              <a:buFont typeface="Arial" pitchFamily="34" charset="0"/>
              <a:buChar char="-"/>
              <a:defRPr sz="1800" kern="1200">
                <a:solidFill>
                  <a:schemeClr val="bg1">
                    <a:lumMod val="50000"/>
                  </a:schemeClr>
                </a:solidFill>
                <a:latin typeface="Arial" pitchFamily="34" charset="0"/>
                <a:ea typeface="+mn-ea"/>
                <a:cs typeface="Arial" pitchFamily="34" charset="0"/>
              </a:defRPr>
            </a:lvl4pPr>
            <a:lvl5pPr marL="896938" indent="-180975" algn="l" defTabSz="914400" rtl="0" eaLnBrk="1" latinLnBrk="0" hangingPunct="1">
              <a:spcBef>
                <a:spcPts val="500"/>
              </a:spcBef>
              <a:buClr>
                <a:srgbClr val="C5C5C5"/>
              </a:buClr>
              <a:buFont typeface="Arial" pitchFamily="34" charset="0"/>
              <a:buChar char="-"/>
              <a:defRPr sz="1800" kern="1200">
                <a:solidFill>
                  <a:schemeClr val="bg1">
                    <a:lumMod val="50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smtClean="0">
                <a:solidFill>
                  <a:srgbClr val="595959"/>
                </a:solidFill>
                <a:ea typeface="Segoe UI" panose="020B0502040204020203" pitchFamily="34" charset="0"/>
              </a:rPr>
              <a:t>S</a:t>
            </a:r>
            <a:r>
              <a:rPr lang="en-US" sz="1600" dirty="0">
                <a:solidFill>
                  <a:srgbClr val="595959"/>
                </a:solidFill>
                <a:ea typeface="Segoe UI" panose="020B0502040204020203" pitchFamily="34" charset="0"/>
              </a:rPr>
              <a:t>urrogacy</a:t>
            </a:r>
          </a:p>
          <a:p>
            <a:endParaRPr lang="en-US" sz="1600" dirty="0">
              <a:solidFill>
                <a:srgbClr val="595959"/>
              </a:solidFill>
              <a:ea typeface="Segoe UI" panose="020B0502040204020203" pitchFamily="34" charset="0"/>
            </a:endParaRPr>
          </a:p>
          <a:p>
            <a:r>
              <a:rPr lang="en-US" sz="1600" dirty="0">
                <a:solidFill>
                  <a:srgbClr val="595959"/>
                </a:solidFill>
                <a:ea typeface="Segoe UI" panose="020B0502040204020203" pitchFamily="34" charset="0"/>
              </a:rPr>
              <a:t>Infertility Treatment                  (Reproductive Technology)</a:t>
            </a:r>
          </a:p>
          <a:p>
            <a:endParaRPr lang="en-US" sz="1600" dirty="0">
              <a:solidFill>
                <a:srgbClr val="595959"/>
              </a:solidFill>
              <a:ea typeface="Segoe UI" panose="020B0502040204020203" pitchFamily="34" charset="0"/>
            </a:endParaRPr>
          </a:p>
          <a:p>
            <a:r>
              <a:rPr lang="en-US" sz="1600" dirty="0">
                <a:solidFill>
                  <a:srgbClr val="595959"/>
                </a:solidFill>
                <a:ea typeface="Segoe UI" panose="020B0502040204020203" pitchFamily="34" charset="0"/>
              </a:rPr>
              <a:t>Adoption </a:t>
            </a:r>
          </a:p>
          <a:p>
            <a:endParaRPr lang="en-US" sz="1600" dirty="0">
              <a:solidFill>
                <a:srgbClr val="595959"/>
              </a:solidFill>
              <a:ea typeface="Segoe UI" panose="020B0502040204020203" pitchFamily="34" charset="0"/>
            </a:endParaRPr>
          </a:p>
          <a:p>
            <a:r>
              <a:rPr lang="en-US" sz="1600" dirty="0">
                <a:solidFill>
                  <a:srgbClr val="595959"/>
                </a:solidFill>
                <a:ea typeface="Segoe UI" panose="020B0502040204020203" pitchFamily="34" charset="0"/>
              </a:rPr>
              <a:t>Parental leave on an equal basis as op</a:t>
            </a:r>
            <a:r>
              <a:rPr lang="en-US" sz="1600" dirty="0" smtClean="0">
                <a:solidFill>
                  <a:srgbClr val="595959"/>
                </a:solidFill>
                <a:ea typeface="Segoe UI" panose="020B0502040204020203" pitchFamily="34" charset="0"/>
              </a:rPr>
              <a:t>posite sex couples</a:t>
            </a:r>
          </a:p>
          <a:p>
            <a:endParaRPr lang="en-US" sz="1600" dirty="0">
              <a:solidFill>
                <a:srgbClr val="595959"/>
              </a:solidFill>
              <a:ea typeface="Segoe UI" panose="020B0502040204020203" pitchFamily="34" charset="0"/>
            </a:endParaRPr>
          </a:p>
        </p:txBody>
      </p:sp>
      <p:grpSp>
        <p:nvGrpSpPr>
          <p:cNvPr id="9" name="Group 8"/>
          <p:cNvGrpSpPr/>
          <p:nvPr/>
        </p:nvGrpSpPr>
        <p:grpSpPr>
          <a:xfrm>
            <a:off x="6574707" y="3664257"/>
            <a:ext cx="707370" cy="669161"/>
            <a:chOff x="10945777" y="2621003"/>
            <a:chExt cx="673686" cy="669272"/>
          </a:xfrm>
        </p:grpSpPr>
        <p:grpSp>
          <p:nvGrpSpPr>
            <p:cNvPr id="70" name="Group 69">
              <a:extLst>
                <a:ext uri="{FF2B5EF4-FFF2-40B4-BE49-F238E27FC236}">
                  <a16:creationId xmlns:a16="http://schemas.microsoft.com/office/drawing/2014/main" id="{95B08163-61F9-4623-BFCF-B83B4C742C9C}"/>
                </a:ext>
              </a:extLst>
            </p:cNvPr>
            <p:cNvGrpSpPr/>
            <p:nvPr/>
          </p:nvGrpSpPr>
          <p:grpSpPr>
            <a:xfrm>
              <a:off x="10945777" y="2621003"/>
              <a:ext cx="673686" cy="669272"/>
              <a:chOff x="1468582" y="974712"/>
              <a:chExt cx="707448" cy="707448"/>
            </a:xfrm>
          </p:grpSpPr>
          <p:sp>
            <p:nvSpPr>
              <p:cNvPr id="72" name="Circle: Hollow 102">
                <a:extLst>
                  <a:ext uri="{FF2B5EF4-FFF2-40B4-BE49-F238E27FC236}">
                    <a16:creationId xmlns:a16="http://schemas.microsoft.com/office/drawing/2014/main" id="{91C25C31-54EB-40D7-A33B-4BF67337425C}"/>
                  </a:ext>
                </a:extLst>
              </p:cNvPr>
              <p:cNvSpPr/>
              <p:nvPr/>
            </p:nvSpPr>
            <p:spPr>
              <a:xfrm>
                <a:off x="1471759" y="977889"/>
                <a:ext cx="701094" cy="701094"/>
              </a:xfrm>
              <a:prstGeom prst="donut">
                <a:avLst>
                  <a:gd name="adj" fmla="val 5884"/>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217"/>
                <a:endParaRPr lang="en-GB" sz="2000" dirty="0">
                  <a:solidFill>
                    <a:srgbClr val="0070C0"/>
                  </a:solidFill>
                  <a:latin typeface="Arial" panose="020B0604020202020204" pitchFamily="34" charset="0"/>
                  <a:cs typeface="Arial" panose="020B0604020202020204" pitchFamily="34" charset="0"/>
                </a:endParaRPr>
              </a:p>
            </p:txBody>
          </p:sp>
          <p:sp>
            <p:nvSpPr>
              <p:cNvPr id="73" name="Block Arc 72">
                <a:extLst>
                  <a:ext uri="{FF2B5EF4-FFF2-40B4-BE49-F238E27FC236}">
                    <a16:creationId xmlns:a16="http://schemas.microsoft.com/office/drawing/2014/main" id="{9C46FEBC-9476-47C1-A4DA-051471680799}"/>
                  </a:ext>
                </a:extLst>
              </p:cNvPr>
              <p:cNvSpPr/>
              <p:nvPr/>
            </p:nvSpPr>
            <p:spPr>
              <a:xfrm>
                <a:off x="1471759" y="975508"/>
                <a:ext cx="701094" cy="701094"/>
              </a:xfrm>
              <a:prstGeom prst="blockArc">
                <a:avLst>
                  <a:gd name="adj1" fmla="val 4667189"/>
                  <a:gd name="adj2" fmla="val 15858595"/>
                  <a:gd name="adj3" fmla="val 7279"/>
                </a:avLst>
              </a:prstGeom>
              <a:solidFill>
                <a:schemeClr val="bg1">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217"/>
                <a:endParaRPr lang="en-GB" sz="2000" dirty="0">
                  <a:solidFill>
                    <a:srgbClr val="0070C0"/>
                  </a:solidFill>
                  <a:latin typeface="Arial" panose="020B0604020202020204" pitchFamily="34" charset="0"/>
                  <a:cs typeface="Arial" panose="020B0604020202020204" pitchFamily="34" charset="0"/>
                </a:endParaRPr>
              </a:p>
            </p:txBody>
          </p:sp>
          <p:sp>
            <p:nvSpPr>
              <p:cNvPr id="74" name="Block Arc 73">
                <a:extLst>
                  <a:ext uri="{FF2B5EF4-FFF2-40B4-BE49-F238E27FC236}">
                    <a16:creationId xmlns:a16="http://schemas.microsoft.com/office/drawing/2014/main" id="{FE5C59BC-74C2-4981-BA9B-EECEF67262C7}"/>
                  </a:ext>
                </a:extLst>
              </p:cNvPr>
              <p:cNvSpPr/>
              <p:nvPr/>
            </p:nvSpPr>
            <p:spPr>
              <a:xfrm>
                <a:off x="1468582" y="974712"/>
                <a:ext cx="707448" cy="707448"/>
              </a:xfrm>
              <a:prstGeom prst="blockArc">
                <a:avLst>
                  <a:gd name="adj1" fmla="val 16275317"/>
                  <a:gd name="adj2" fmla="val 5294595"/>
                  <a:gd name="adj3" fmla="val 7086"/>
                </a:avLst>
              </a:prstGeom>
              <a:solidFill>
                <a:schemeClr val="bg1">
                  <a:alpha val="37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217"/>
                <a:endParaRPr lang="en-GB" sz="2000" dirty="0">
                  <a:solidFill>
                    <a:srgbClr val="0070C0"/>
                  </a:solidFill>
                  <a:latin typeface="Arial" panose="020B0604020202020204" pitchFamily="34" charset="0"/>
                  <a:cs typeface="Arial" panose="020B0604020202020204" pitchFamily="34" charset="0"/>
                </a:endParaRPr>
              </a:p>
            </p:txBody>
          </p:sp>
        </p:grpSp>
        <p:sp>
          <p:nvSpPr>
            <p:cNvPr id="71" name="TextBox 70">
              <a:extLst>
                <a:ext uri="{FF2B5EF4-FFF2-40B4-BE49-F238E27FC236}">
                  <a16:creationId xmlns:a16="http://schemas.microsoft.com/office/drawing/2014/main" id="{5C9CADB3-8D89-41A4-A323-BDB10181B28C}"/>
                </a:ext>
              </a:extLst>
            </p:cNvPr>
            <p:cNvSpPr txBox="1"/>
            <p:nvPr/>
          </p:nvSpPr>
          <p:spPr>
            <a:xfrm>
              <a:off x="11015259" y="2701386"/>
              <a:ext cx="582578" cy="460364"/>
            </a:xfrm>
            <a:prstGeom prst="rect">
              <a:avLst/>
            </a:prstGeom>
            <a:noFill/>
          </p:spPr>
          <p:txBody>
            <a:bodyPr wrap="square" lIns="35994" tIns="71988" rIns="35994" bIns="71988" rtlCol="0" anchor="ctr" anchorCtr="0">
              <a:noAutofit/>
            </a:bodyPr>
            <a:lstStyle/>
            <a:p>
              <a:pPr algn="ctr" defTabSz="914217">
                <a:spcBef>
                  <a:spcPts val="1200"/>
                </a:spcBef>
              </a:pPr>
              <a:r>
                <a:rPr lang="en-GB" sz="2000" dirty="0">
                  <a:solidFill>
                    <a:srgbClr val="FFFFFF">
                      <a:lumMod val="50000"/>
                    </a:srgbClr>
                  </a:solidFill>
                  <a:latin typeface="Arial" panose="020B0604020202020204" pitchFamily="34" charset="0"/>
                  <a:cs typeface="Arial" panose="020B0604020202020204" pitchFamily="34" charset="0"/>
                </a:rPr>
                <a:t>58%</a:t>
              </a:r>
            </a:p>
          </p:txBody>
        </p:sp>
      </p:grpSp>
      <p:grpSp>
        <p:nvGrpSpPr>
          <p:cNvPr id="120" name="Group 119"/>
          <p:cNvGrpSpPr/>
          <p:nvPr/>
        </p:nvGrpSpPr>
        <p:grpSpPr>
          <a:xfrm>
            <a:off x="6561452" y="4615365"/>
            <a:ext cx="707370" cy="669161"/>
            <a:chOff x="10945777" y="2621003"/>
            <a:chExt cx="673686" cy="669272"/>
          </a:xfrm>
        </p:grpSpPr>
        <p:grpSp>
          <p:nvGrpSpPr>
            <p:cNvPr id="121" name="Group 120">
              <a:extLst>
                <a:ext uri="{FF2B5EF4-FFF2-40B4-BE49-F238E27FC236}">
                  <a16:creationId xmlns:a16="http://schemas.microsoft.com/office/drawing/2014/main" id="{95B08163-61F9-4623-BFCF-B83B4C742C9C}"/>
                </a:ext>
              </a:extLst>
            </p:cNvPr>
            <p:cNvGrpSpPr/>
            <p:nvPr/>
          </p:nvGrpSpPr>
          <p:grpSpPr>
            <a:xfrm>
              <a:off x="10945777" y="2621003"/>
              <a:ext cx="673686" cy="669272"/>
              <a:chOff x="1468582" y="974712"/>
              <a:chExt cx="707448" cy="707448"/>
            </a:xfrm>
          </p:grpSpPr>
          <p:sp>
            <p:nvSpPr>
              <p:cNvPr id="123" name="Circle: Hollow 102">
                <a:extLst>
                  <a:ext uri="{FF2B5EF4-FFF2-40B4-BE49-F238E27FC236}">
                    <a16:creationId xmlns:a16="http://schemas.microsoft.com/office/drawing/2014/main" id="{91C25C31-54EB-40D7-A33B-4BF67337425C}"/>
                  </a:ext>
                </a:extLst>
              </p:cNvPr>
              <p:cNvSpPr/>
              <p:nvPr/>
            </p:nvSpPr>
            <p:spPr>
              <a:xfrm>
                <a:off x="1471759" y="977889"/>
                <a:ext cx="701094" cy="701094"/>
              </a:xfrm>
              <a:prstGeom prst="donut">
                <a:avLst>
                  <a:gd name="adj" fmla="val 0"/>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217"/>
                <a:endParaRPr lang="en-GB" sz="2000" dirty="0">
                  <a:solidFill>
                    <a:srgbClr val="0070C0"/>
                  </a:solidFill>
                  <a:latin typeface="Arial" panose="020B0604020202020204" pitchFamily="34" charset="0"/>
                  <a:cs typeface="Arial" panose="020B0604020202020204" pitchFamily="34" charset="0"/>
                </a:endParaRPr>
              </a:p>
            </p:txBody>
          </p:sp>
          <p:sp>
            <p:nvSpPr>
              <p:cNvPr id="124" name="Block Arc 123">
                <a:extLst>
                  <a:ext uri="{FF2B5EF4-FFF2-40B4-BE49-F238E27FC236}">
                    <a16:creationId xmlns:a16="http://schemas.microsoft.com/office/drawing/2014/main" id="{9C46FEBC-9476-47C1-A4DA-051471680799}"/>
                  </a:ext>
                </a:extLst>
              </p:cNvPr>
              <p:cNvSpPr/>
              <p:nvPr/>
            </p:nvSpPr>
            <p:spPr>
              <a:xfrm>
                <a:off x="1471759" y="975508"/>
                <a:ext cx="701094" cy="701094"/>
              </a:xfrm>
              <a:prstGeom prst="blockArc">
                <a:avLst>
                  <a:gd name="adj1" fmla="val 2065738"/>
                  <a:gd name="adj2" fmla="val 15858595"/>
                  <a:gd name="adj3" fmla="val 7279"/>
                </a:avLst>
              </a:prstGeom>
              <a:solidFill>
                <a:srgbClr val="AD208E"/>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217"/>
                <a:endParaRPr lang="en-GB" sz="2000" dirty="0">
                  <a:solidFill>
                    <a:srgbClr val="0070C0"/>
                  </a:solidFill>
                  <a:latin typeface="Arial" panose="020B0604020202020204" pitchFamily="34" charset="0"/>
                  <a:cs typeface="Arial" panose="020B0604020202020204" pitchFamily="34" charset="0"/>
                </a:endParaRPr>
              </a:p>
            </p:txBody>
          </p:sp>
          <p:sp>
            <p:nvSpPr>
              <p:cNvPr id="125" name="Block Arc 124">
                <a:extLst>
                  <a:ext uri="{FF2B5EF4-FFF2-40B4-BE49-F238E27FC236}">
                    <a16:creationId xmlns:a16="http://schemas.microsoft.com/office/drawing/2014/main" id="{FE5C59BC-74C2-4981-BA9B-EECEF67262C7}"/>
                  </a:ext>
                </a:extLst>
              </p:cNvPr>
              <p:cNvSpPr/>
              <p:nvPr/>
            </p:nvSpPr>
            <p:spPr>
              <a:xfrm>
                <a:off x="1468582" y="974712"/>
                <a:ext cx="707448" cy="707448"/>
              </a:xfrm>
              <a:prstGeom prst="blockArc">
                <a:avLst>
                  <a:gd name="adj1" fmla="val 17517746"/>
                  <a:gd name="adj2" fmla="val 1866583"/>
                  <a:gd name="adj3" fmla="val 0"/>
                </a:avLst>
              </a:prstGeom>
              <a:solidFill>
                <a:schemeClr val="bg1">
                  <a:alpha val="37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217"/>
                <a:endParaRPr lang="en-GB" sz="2000" dirty="0">
                  <a:solidFill>
                    <a:srgbClr val="0070C0"/>
                  </a:solidFill>
                  <a:latin typeface="Arial" panose="020B0604020202020204" pitchFamily="34" charset="0"/>
                  <a:cs typeface="Arial" panose="020B0604020202020204" pitchFamily="34" charset="0"/>
                </a:endParaRPr>
              </a:p>
            </p:txBody>
          </p:sp>
        </p:grpSp>
        <p:sp>
          <p:nvSpPr>
            <p:cNvPr id="122" name="TextBox 121">
              <a:extLst>
                <a:ext uri="{FF2B5EF4-FFF2-40B4-BE49-F238E27FC236}">
                  <a16:creationId xmlns:a16="http://schemas.microsoft.com/office/drawing/2014/main" id="{5C9CADB3-8D89-41A4-A323-BDB10181B28C}"/>
                </a:ext>
              </a:extLst>
            </p:cNvPr>
            <p:cNvSpPr txBox="1"/>
            <p:nvPr/>
          </p:nvSpPr>
          <p:spPr>
            <a:xfrm>
              <a:off x="11015259" y="2701386"/>
              <a:ext cx="582578" cy="460364"/>
            </a:xfrm>
            <a:prstGeom prst="rect">
              <a:avLst/>
            </a:prstGeom>
            <a:noFill/>
          </p:spPr>
          <p:txBody>
            <a:bodyPr wrap="square" lIns="35994" tIns="71988" rIns="35994" bIns="71988" rtlCol="0" anchor="ctr" anchorCtr="0">
              <a:noAutofit/>
            </a:bodyPr>
            <a:lstStyle/>
            <a:p>
              <a:pPr algn="ctr" defTabSz="914217">
                <a:spcBef>
                  <a:spcPts val="1200"/>
                </a:spcBef>
              </a:pPr>
              <a:r>
                <a:rPr lang="en-GB" sz="2000" dirty="0">
                  <a:solidFill>
                    <a:srgbClr val="FFFFFF">
                      <a:lumMod val="50000"/>
                    </a:srgbClr>
                  </a:solidFill>
                  <a:latin typeface="Arial" panose="020B0604020202020204" pitchFamily="34" charset="0"/>
                  <a:cs typeface="Arial" panose="020B0604020202020204" pitchFamily="34" charset="0"/>
                </a:rPr>
                <a:t>68%</a:t>
              </a:r>
            </a:p>
          </p:txBody>
        </p:sp>
      </p:grpSp>
      <p:grpSp>
        <p:nvGrpSpPr>
          <p:cNvPr id="126" name="Group 125"/>
          <p:cNvGrpSpPr/>
          <p:nvPr/>
        </p:nvGrpSpPr>
        <p:grpSpPr>
          <a:xfrm>
            <a:off x="6569116" y="5589371"/>
            <a:ext cx="707370" cy="669161"/>
            <a:chOff x="10945777" y="2621003"/>
            <a:chExt cx="673686" cy="669272"/>
          </a:xfrm>
        </p:grpSpPr>
        <p:grpSp>
          <p:nvGrpSpPr>
            <p:cNvPr id="127" name="Group 126">
              <a:extLst>
                <a:ext uri="{FF2B5EF4-FFF2-40B4-BE49-F238E27FC236}">
                  <a16:creationId xmlns:a16="http://schemas.microsoft.com/office/drawing/2014/main" id="{95B08163-61F9-4623-BFCF-B83B4C742C9C}"/>
                </a:ext>
              </a:extLst>
            </p:cNvPr>
            <p:cNvGrpSpPr/>
            <p:nvPr/>
          </p:nvGrpSpPr>
          <p:grpSpPr>
            <a:xfrm>
              <a:off x="10945777" y="2621003"/>
              <a:ext cx="673686" cy="669272"/>
              <a:chOff x="1468582" y="974712"/>
              <a:chExt cx="707448" cy="707448"/>
            </a:xfrm>
          </p:grpSpPr>
          <p:sp>
            <p:nvSpPr>
              <p:cNvPr id="129" name="Circle: Hollow 102">
                <a:extLst>
                  <a:ext uri="{FF2B5EF4-FFF2-40B4-BE49-F238E27FC236}">
                    <a16:creationId xmlns:a16="http://schemas.microsoft.com/office/drawing/2014/main" id="{91C25C31-54EB-40D7-A33B-4BF67337425C}"/>
                  </a:ext>
                </a:extLst>
              </p:cNvPr>
              <p:cNvSpPr/>
              <p:nvPr/>
            </p:nvSpPr>
            <p:spPr>
              <a:xfrm>
                <a:off x="1471759" y="977889"/>
                <a:ext cx="701094" cy="701094"/>
              </a:xfrm>
              <a:prstGeom prst="donut">
                <a:avLst>
                  <a:gd name="adj" fmla="val 0"/>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217"/>
                <a:endParaRPr lang="en-GB" sz="2000" dirty="0">
                  <a:solidFill>
                    <a:srgbClr val="0070C0"/>
                  </a:solidFill>
                  <a:latin typeface="Arial" panose="020B0604020202020204" pitchFamily="34" charset="0"/>
                  <a:cs typeface="Arial" panose="020B0604020202020204" pitchFamily="34" charset="0"/>
                </a:endParaRPr>
              </a:p>
            </p:txBody>
          </p:sp>
          <p:sp>
            <p:nvSpPr>
              <p:cNvPr id="130" name="Block Arc 129">
                <a:extLst>
                  <a:ext uri="{FF2B5EF4-FFF2-40B4-BE49-F238E27FC236}">
                    <a16:creationId xmlns:a16="http://schemas.microsoft.com/office/drawing/2014/main" id="{9C46FEBC-9476-47C1-A4DA-051471680799}"/>
                  </a:ext>
                </a:extLst>
              </p:cNvPr>
              <p:cNvSpPr/>
              <p:nvPr/>
            </p:nvSpPr>
            <p:spPr>
              <a:xfrm>
                <a:off x="1471759" y="975508"/>
                <a:ext cx="701094" cy="701094"/>
              </a:xfrm>
              <a:prstGeom prst="blockArc">
                <a:avLst>
                  <a:gd name="adj1" fmla="val 18557487"/>
                  <a:gd name="adj2" fmla="val 15858595"/>
                  <a:gd name="adj3" fmla="val 7279"/>
                </a:avLst>
              </a:prstGeom>
              <a:solidFill>
                <a:srgbClr val="E8941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217"/>
                <a:endParaRPr lang="en-GB" sz="2000" dirty="0">
                  <a:solidFill>
                    <a:srgbClr val="0070C0"/>
                  </a:solidFill>
                  <a:latin typeface="Arial" panose="020B0604020202020204" pitchFamily="34" charset="0"/>
                  <a:cs typeface="Arial" panose="020B0604020202020204" pitchFamily="34" charset="0"/>
                </a:endParaRPr>
              </a:p>
            </p:txBody>
          </p:sp>
          <p:sp>
            <p:nvSpPr>
              <p:cNvPr id="131" name="Block Arc 130">
                <a:extLst>
                  <a:ext uri="{FF2B5EF4-FFF2-40B4-BE49-F238E27FC236}">
                    <a16:creationId xmlns:a16="http://schemas.microsoft.com/office/drawing/2014/main" id="{FE5C59BC-74C2-4981-BA9B-EECEF67262C7}"/>
                  </a:ext>
                </a:extLst>
              </p:cNvPr>
              <p:cNvSpPr/>
              <p:nvPr/>
            </p:nvSpPr>
            <p:spPr>
              <a:xfrm>
                <a:off x="1468582" y="974712"/>
                <a:ext cx="707448" cy="707448"/>
              </a:xfrm>
              <a:prstGeom prst="blockArc">
                <a:avLst>
                  <a:gd name="adj1" fmla="val 17517746"/>
                  <a:gd name="adj2" fmla="val 1866583"/>
                  <a:gd name="adj3" fmla="val 0"/>
                </a:avLst>
              </a:prstGeom>
              <a:solidFill>
                <a:schemeClr val="bg1">
                  <a:alpha val="37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217"/>
                <a:endParaRPr lang="en-GB" sz="2000" dirty="0">
                  <a:solidFill>
                    <a:srgbClr val="0070C0"/>
                  </a:solidFill>
                  <a:latin typeface="Arial" panose="020B0604020202020204" pitchFamily="34" charset="0"/>
                  <a:cs typeface="Arial" panose="020B0604020202020204" pitchFamily="34" charset="0"/>
                </a:endParaRPr>
              </a:p>
            </p:txBody>
          </p:sp>
        </p:grpSp>
        <p:sp>
          <p:nvSpPr>
            <p:cNvPr id="128" name="TextBox 127">
              <a:extLst>
                <a:ext uri="{FF2B5EF4-FFF2-40B4-BE49-F238E27FC236}">
                  <a16:creationId xmlns:a16="http://schemas.microsoft.com/office/drawing/2014/main" id="{5C9CADB3-8D89-41A4-A323-BDB10181B28C}"/>
                </a:ext>
              </a:extLst>
            </p:cNvPr>
            <p:cNvSpPr txBox="1"/>
            <p:nvPr/>
          </p:nvSpPr>
          <p:spPr>
            <a:xfrm>
              <a:off x="11015259" y="2701386"/>
              <a:ext cx="582578" cy="460364"/>
            </a:xfrm>
            <a:prstGeom prst="rect">
              <a:avLst/>
            </a:prstGeom>
            <a:noFill/>
          </p:spPr>
          <p:txBody>
            <a:bodyPr wrap="square" lIns="35994" tIns="71988" rIns="35994" bIns="71988" rtlCol="0" anchor="ctr" anchorCtr="0">
              <a:noAutofit/>
            </a:bodyPr>
            <a:lstStyle/>
            <a:p>
              <a:pPr algn="ctr" defTabSz="914217">
                <a:spcBef>
                  <a:spcPts val="1200"/>
                </a:spcBef>
              </a:pPr>
              <a:r>
                <a:rPr lang="en-GB" sz="2000" dirty="0">
                  <a:solidFill>
                    <a:srgbClr val="FFFFFF">
                      <a:lumMod val="50000"/>
                    </a:srgbClr>
                  </a:solidFill>
                  <a:latin typeface="Arial" panose="020B0604020202020204" pitchFamily="34" charset="0"/>
                  <a:cs typeface="Arial" panose="020B0604020202020204" pitchFamily="34" charset="0"/>
                </a:rPr>
                <a:t>90%</a:t>
              </a:r>
            </a:p>
          </p:txBody>
        </p:sp>
      </p:grpSp>
      <p:sp>
        <p:nvSpPr>
          <p:cNvPr id="10" name="Rectangle 9"/>
          <p:cNvSpPr/>
          <p:nvPr/>
        </p:nvSpPr>
        <p:spPr>
          <a:xfrm>
            <a:off x="1419046" y="3826078"/>
            <a:ext cx="516440" cy="315537"/>
          </a:xfrm>
          <a:prstGeom prst="rect">
            <a:avLst/>
          </a:prstGeom>
          <a:solidFill>
            <a:schemeClr val="tx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988" tIns="71988" rIns="71988" bIns="71988" numCol="1" spcCol="0" rtlCol="0" fromWordArt="0" anchor="ctr" anchorCtr="0" forceAA="0" compatLnSpc="1">
            <a:prstTxWarp prst="textNoShape">
              <a:avLst/>
            </a:prstTxWarp>
            <a:noAutofit/>
          </a:bodyPr>
          <a:lstStyle/>
          <a:p>
            <a:pPr algn="ctr" defTabSz="914217"/>
            <a:r>
              <a:rPr lang="en-US" sz="1600" dirty="0">
                <a:solidFill>
                  <a:srgbClr val="FFFFFF"/>
                </a:solidFill>
                <a:latin typeface="Arial" panose="020B0604020202020204" pitchFamily="34" charset="0"/>
                <a:cs typeface="Arial" panose="020B0604020202020204" pitchFamily="34" charset="0"/>
              </a:rPr>
              <a:t>5% </a:t>
            </a:r>
          </a:p>
        </p:txBody>
      </p:sp>
      <p:sp>
        <p:nvSpPr>
          <p:cNvPr id="133" name="Rectangle 132"/>
          <p:cNvSpPr/>
          <p:nvPr/>
        </p:nvSpPr>
        <p:spPr>
          <a:xfrm>
            <a:off x="1404205" y="4250271"/>
            <a:ext cx="627811" cy="263309"/>
          </a:xfrm>
          <a:prstGeom prst="rect">
            <a:avLst/>
          </a:prstGeom>
          <a:solidFill>
            <a:schemeClr val="tx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988" tIns="71988" rIns="71988" bIns="71988" numCol="1" spcCol="0" rtlCol="0" fromWordArt="0" anchor="ctr" anchorCtr="0" forceAA="0" compatLnSpc="1">
            <a:prstTxWarp prst="textNoShape">
              <a:avLst/>
            </a:prstTxWarp>
            <a:noAutofit/>
          </a:bodyPr>
          <a:lstStyle/>
          <a:p>
            <a:pPr algn="ctr" defTabSz="914217"/>
            <a:r>
              <a:rPr lang="en-US" sz="1600" dirty="0">
                <a:solidFill>
                  <a:srgbClr val="FFFFFF"/>
                </a:solidFill>
                <a:latin typeface="Arial" panose="020B0604020202020204" pitchFamily="34" charset="0"/>
                <a:cs typeface="Arial" panose="020B0604020202020204" pitchFamily="34" charset="0"/>
              </a:rPr>
              <a:t>6% </a:t>
            </a:r>
          </a:p>
        </p:txBody>
      </p:sp>
      <p:sp>
        <p:nvSpPr>
          <p:cNvPr id="134" name="Rectangle 133"/>
          <p:cNvSpPr/>
          <p:nvPr/>
        </p:nvSpPr>
        <p:spPr>
          <a:xfrm>
            <a:off x="1411425" y="4675848"/>
            <a:ext cx="706938" cy="296496"/>
          </a:xfrm>
          <a:prstGeom prst="rect">
            <a:avLst/>
          </a:prstGeom>
          <a:solidFill>
            <a:schemeClr val="tx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988" tIns="71988" rIns="71988" bIns="71988" numCol="1" spcCol="0" rtlCol="0" fromWordArt="0" anchor="ctr" anchorCtr="0" forceAA="0" compatLnSpc="1">
            <a:prstTxWarp prst="textNoShape">
              <a:avLst/>
            </a:prstTxWarp>
            <a:noAutofit/>
          </a:bodyPr>
          <a:lstStyle/>
          <a:p>
            <a:pPr algn="ctr" defTabSz="914217"/>
            <a:r>
              <a:rPr lang="en-US" sz="1600" dirty="0">
                <a:solidFill>
                  <a:srgbClr val="FFFFFF"/>
                </a:solidFill>
                <a:latin typeface="Arial" panose="020B0604020202020204" pitchFamily="34" charset="0"/>
                <a:cs typeface="Arial" panose="020B0604020202020204" pitchFamily="34" charset="0"/>
              </a:rPr>
              <a:t>9% </a:t>
            </a:r>
          </a:p>
        </p:txBody>
      </p:sp>
      <p:sp>
        <p:nvSpPr>
          <p:cNvPr id="135" name="Rectangle 134"/>
          <p:cNvSpPr/>
          <p:nvPr/>
        </p:nvSpPr>
        <p:spPr>
          <a:xfrm>
            <a:off x="1419047" y="5089185"/>
            <a:ext cx="914505" cy="296496"/>
          </a:xfrm>
          <a:prstGeom prst="rect">
            <a:avLst/>
          </a:prstGeom>
          <a:solidFill>
            <a:schemeClr val="tx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988" tIns="71988" rIns="71988" bIns="71988" numCol="1" spcCol="0" rtlCol="0" fromWordArt="0" anchor="ctr" anchorCtr="0" forceAA="0" compatLnSpc="1">
            <a:prstTxWarp prst="textNoShape">
              <a:avLst/>
            </a:prstTxWarp>
            <a:noAutofit/>
          </a:bodyPr>
          <a:lstStyle/>
          <a:p>
            <a:pPr algn="ctr" defTabSz="914217"/>
            <a:r>
              <a:rPr lang="en-US" sz="1600" dirty="0">
                <a:solidFill>
                  <a:srgbClr val="FFFFFF"/>
                </a:solidFill>
                <a:latin typeface="Arial" panose="020B0604020202020204" pitchFamily="34" charset="0"/>
                <a:cs typeface="Arial" panose="020B0604020202020204" pitchFamily="34" charset="0"/>
              </a:rPr>
              <a:t>16% </a:t>
            </a:r>
          </a:p>
        </p:txBody>
      </p:sp>
      <p:sp>
        <p:nvSpPr>
          <p:cNvPr id="136" name="Rectangle 135"/>
          <p:cNvSpPr/>
          <p:nvPr/>
        </p:nvSpPr>
        <p:spPr>
          <a:xfrm>
            <a:off x="1411422" y="5502522"/>
            <a:ext cx="1037171" cy="308682"/>
          </a:xfrm>
          <a:prstGeom prst="rect">
            <a:avLst/>
          </a:prstGeom>
          <a:solidFill>
            <a:schemeClr val="tx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988" tIns="71988" rIns="71988" bIns="71988" numCol="1" spcCol="0" rtlCol="0" fromWordArt="0" anchor="ctr" anchorCtr="0" forceAA="0" compatLnSpc="1">
            <a:prstTxWarp prst="textNoShape">
              <a:avLst/>
            </a:prstTxWarp>
            <a:noAutofit/>
          </a:bodyPr>
          <a:lstStyle/>
          <a:p>
            <a:pPr algn="ctr" defTabSz="914217"/>
            <a:r>
              <a:rPr lang="en-US" sz="1600" dirty="0">
                <a:solidFill>
                  <a:srgbClr val="FFFFFF"/>
                </a:solidFill>
                <a:latin typeface="Arial" panose="020B0604020202020204" pitchFamily="34" charset="0"/>
                <a:cs typeface="Arial" panose="020B0604020202020204" pitchFamily="34" charset="0"/>
              </a:rPr>
              <a:t>20% </a:t>
            </a:r>
          </a:p>
        </p:txBody>
      </p:sp>
      <p:sp>
        <p:nvSpPr>
          <p:cNvPr id="137" name="Rectangle 136"/>
          <p:cNvSpPr/>
          <p:nvPr/>
        </p:nvSpPr>
        <p:spPr>
          <a:xfrm>
            <a:off x="1419047" y="5887077"/>
            <a:ext cx="1131252" cy="294146"/>
          </a:xfrm>
          <a:prstGeom prst="rect">
            <a:avLst/>
          </a:prstGeom>
          <a:solidFill>
            <a:schemeClr val="tx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988" tIns="71988" rIns="71988" bIns="71988" numCol="1" spcCol="0" rtlCol="0" fromWordArt="0" anchor="ctr" anchorCtr="0" forceAA="0" compatLnSpc="1">
            <a:prstTxWarp prst="textNoShape">
              <a:avLst/>
            </a:prstTxWarp>
            <a:noAutofit/>
          </a:bodyPr>
          <a:lstStyle/>
          <a:p>
            <a:pPr algn="ctr" defTabSz="914217"/>
            <a:r>
              <a:rPr lang="en-US" sz="1600" dirty="0">
                <a:solidFill>
                  <a:srgbClr val="FFFFFF"/>
                </a:solidFill>
                <a:latin typeface="Arial" panose="020B0604020202020204" pitchFamily="34" charset="0"/>
                <a:cs typeface="Arial" panose="020B0604020202020204" pitchFamily="34" charset="0"/>
              </a:rPr>
              <a:t>25% </a:t>
            </a:r>
          </a:p>
        </p:txBody>
      </p:sp>
    </p:spTree>
    <p:extLst>
      <p:ext uri="{BB962C8B-B14F-4D97-AF65-F5344CB8AC3E}">
        <p14:creationId xmlns:p14="http://schemas.microsoft.com/office/powerpoint/2010/main" val="265107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468372" y="5682083"/>
            <a:ext cx="9191907" cy="61913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988" tIns="71988" rIns="71988" bIns="71988" numCol="1" spcCol="0" rtlCol="0" fromWordArt="0" anchor="ctr" anchorCtr="0" forceAA="0" compatLnSpc="1">
            <a:prstTxWarp prst="textNoShape">
              <a:avLst/>
            </a:prstTxWarp>
            <a:noAutofit/>
          </a:bodyPr>
          <a:lstStyle/>
          <a:p>
            <a:pPr algn="ctr" defTabSz="914217"/>
            <a:endParaRPr lang="en-US" sz="1600" dirty="0">
              <a:solidFill>
                <a:srgbClr val="000000"/>
              </a:solidFill>
              <a:latin typeface="Arial" panose="020B0604020202020204" pitchFamily="34" charset="0"/>
              <a:cs typeface="Arial" panose="020B0604020202020204" pitchFamily="34" charset="0"/>
            </a:endParaRPr>
          </a:p>
        </p:txBody>
      </p:sp>
      <p:sp>
        <p:nvSpPr>
          <p:cNvPr id="7" name="Text Box 150"/>
          <p:cNvSpPr txBox="1">
            <a:spLocks noChangeArrowheads="1"/>
          </p:cNvSpPr>
          <p:nvPr/>
        </p:nvSpPr>
        <p:spPr bwMode="auto">
          <a:xfrm>
            <a:off x="7819359" y="1750096"/>
            <a:ext cx="2731292" cy="326189"/>
          </a:xfrm>
          <a:prstGeom prst="rect">
            <a:avLst/>
          </a:prstGeom>
          <a:noFill/>
          <a:ln>
            <a:noFill/>
          </a:ln>
          <a:effectLst/>
          <a:extLst>
            <a:ext uri="{909E8E84-426E-40DD-AFC4-6F175D3DCCD1}">
              <a14:hiddenFill xmlns:a14="http://schemas.microsoft.com/office/drawing/2010/main">
                <a:solidFill>
                  <a:schemeClr val="folHlink">
                    <a:alpha val="50195"/>
                  </a:schemeClr>
                </a:solidFill>
              </a14:hiddenFill>
            </a:ext>
            <a:ext uri="{91240B29-F687-4F45-9708-019B960494DF}">
              <a14:hiddenLine xmlns:a14="http://schemas.microsoft.com/office/drawing/2010/main" w="12700">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285750" indent="-285750"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lnSpc>
                <a:spcPct val="86000"/>
              </a:lnSpc>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lnSpc>
                <a:spcPct val="86000"/>
              </a:lnSpc>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lnSpc>
                <a:spcPct val="86000"/>
              </a:lnSpc>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lnSpc>
                <a:spcPct val="86000"/>
              </a:lnSpc>
              <a:spcBef>
                <a:spcPct val="0"/>
              </a:spcBef>
              <a:spcAft>
                <a:spcPct val="0"/>
              </a:spcAft>
              <a:defRPr sz="2000">
                <a:solidFill>
                  <a:schemeClr val="tx1"/>
                </a:solidFill>
                <a:latin typeface="Arial" charset="0"/>
                <a:ea typeface="ＭＳ Ｐゴシック" charset="0"/>
              </a:defRPr>
            </a:lvl9pPr>
          </a:lstStyle>
          <a:p>
            <a:pPr marL="0" indent="0" algn="ctr" defTabSz="914217" eaLnBrk="1" fontAlgn="base" hangingPunct="1">
              <a:lnSpc>
                <a:spcPct val="95000"/>
              </a:lnSpc>
              <a:spcBef>
                <a:spcPct val="50000"/>
              </a:spcBef>
              <a:spcAft>
                <a:spcPct val="0"/>
              </a:spcAft>
              <a:buClr>
                <a:srgbClr val="00A8C8"/>
              </a:buClr>
              <a:buSzPct val="90000"/>
              <a:defRPr/>
            </a:pPr>
            <a:r>
              <a:rPr lang="en-US" sz="1600" b="1" dirty="0">
                <a:latin typeface="Arial" panose="020B0604020202020204" pitchFamily="34" charset="0"/>
                <a:ea typeface="Segoe UI" panose="020B0502040204020203" pitchFamily="34" charset="0"/>
                <a:cs typeface="Arial" panose="020B0604020202020204" pitchFamily="34" charset="0"/>
              </a:rPr>
              <a:t>Implementation </a:t>
            </a:r>
          </a:p>
        </p:txBody>
      </p:sp>
      <p:sp>
        <p:nvSpPr>
          <p:cNvPr id="8" name="Text Box 151"/>
          <p:cNvSpPr txBox="1">
            <a:spLocks noChangeArrowheads="1"/>
          </p:cNvSpPr>
          <p:nvPr/>
        </p:nvSpPr>
        <p:spPr bwMode="auto">
          <a:xfrm>
            <a:off x="1824331" y="1633160"/>
            <a:ext cx="2542754" cy="560060"/>
          </a:xfrm>
          <a:prstGeom prst="rect">
            <a:avLst/>
          </a:prstGeom>
          <a:noFill/>
          <a:ln>
            <a:noFill/>
          </a:ln>
          <a:effectLst/>
          <a:extLst>
            <a:ext uri="{909E8E84-426E-40DD-AFC4-6F175D3DCCD1}">
              <a14:hiddenFill xmlns:a14="http://schemas.microsoft.com/office/drawing/2010/main">
                <a:solidFill>
                  <a:schemeClr val="folHlink">
                    <a:alpha val="50195"/>
                  </a:schemeClr>
                </a:solidFill>
              </a14:hiddenFill>
            </a:ext>
            <a:ext uri="{91240B29-F687-4F45-9708-019B960494DF}">
              <a14:hiddenLine xmlns:a14="http://schemas.microsoft.com/office/drawing/2010/main" w="12700">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285750" indent="-285750"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lnSpc>
                <a:spcPct val="86000"/>
              </a:lnSpc>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lnSpc>
                <a:spcPct val="86000"/>
              </a:lnSpc>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lnSpc>
                <a:spcPct val="86000"/>
              </a:lnSpc>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lnSpc>
                <a:spcPct val="86000"/>
              </a:lnSpc>
              <a:spcBef>
                <a:spcPct val="0"/>
              </a:spcBef>
              <a:spcAft>
                <a:spcPct val="0"/>
              </a:spcAft>
              <a:defRPr sz="2000">
                <a:solidFill>
                  <a:schemeClr val="tx1"/>
                </a:solidFill>
                <a:latin typeface="Arial" charset="0"/>
                <a:ea typeface="ＭＳ Ｐゴシック" charset="0"/>
              </a:defRPr>
            </a:lvl9pPr>
          </a:lstStyle>
          <a:p>
            <a:pPr marL="0" indent="0" algn="ctr" defTabSz="914217" eaLnBrk="1" fontAlgn="base" hangingPunct="1">
              <a:lnSpc>
                <a:spcPct val="95000"/>
              </a:lnSpc>
              <a:spcAft>
                <a:spcPct val="0"/>
              </a:spcAft>
              <a:buClr>
                <a:srgbClr val="00A8C8"/>
              </a:buClr>
              <a:buSzPct val="90000"/>
              <a:defRPr/>
            </a:pPr>
            <a:r>
              <a:rPr lang="en-US" sz="1600" b="1" dirty="0">
                <a:latin typeface="Arial" panose="020B0604020202020204" pitchFamily="34" charset="0"/>
                <a:ea typeface="Segoe UI" panose="020B0502040204020203" pitchFamily="34" charset="0"/>
                <a:cs typeface="Arial" panose="020B0604020202020204" pitchFamily="34" charset="0"/>
              </a:rPr>
              <a:t>Current State                 Gap Analysis</a:t>
            </a:r>
          </a:p>
        </p:txBody>
      </p:sp>
      <p:sp>
        <p:nvSpPr>
          <p:cNvPr id="9" name="Text Box 152"/>
          <p:cNvSpPr txBox="1">
            <a:spLocks noChangeArrowheads="1"/>
          </p:cNvSpPr>
          <p:nvPr/>
        </p:nvSpPr>
        <p:spPr bwMode="auto">
          <a:xfrm>
            <a:off x="4937318" y="1633160"/>
            <a:ext cx="2317367" cy="560060"/>
          </a:xfrm>
          <a:prstGeom prst="rect">
            <a:avLst/>
          </a:prstGeom>
          <a:noFill/>
          <a:ln>
            <a:noFill/>
          </a:ln>
          <a:effectLst/>
          <a:extLst>
            <a:ext uri="{909E8E84-426E-40DD-AFC4-6F175D3DCCD1}">
              <a14:hiddenFill xmlns:a14="http://schemas.microsoft.com/office/drawing/2010/main">
                <a:solidFill>
                  <a:schemeClr val="folHlink">
                    <a:alpha val="50195"/>
                  </a:schemeClr>
                </a:solidFill>
              </a14:hiddenFill>
            </a:ext>
            <a:ext uri="{91240B29-F687-4F45-9708-019B960494DF}">
              <a14:hiddenLine xmlns:a14="http://schemas.microsoft.com/office/drawing/2010/main" w="12700">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285750" indent="-285750"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lnSpc>
                <a:spcPct val="86000"/>
              </a:lnSpc>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lnSpc>
                <a:spcPct val="86000"/>
              </a:lnSpc>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lnSpc>
                <a:spcPct val="86000"/>
              </a:lnSpc>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lnSpc>
                <a:spcPct val="86000"/>
              </a:lnSpc>
              <a:spcBef>
                <a:spcPct val="0"/>
              </a:spcBef>
              <a:spcAft>
                <a:spcPct val="0"/>
              </a:spcAft>
              <a:defRPr sz="2000">
                <a:solidFill>
                  <a:schemeClr val="tx1"/>
                </a:solidFill>
                <a:latin typeface="Arial" charset="0"/>
                <a:ea typeface="ＭＳ Ｐゴシック" charset="0"/>
              </a:defRPr>
            </a:lvl9pPr>
          </a:lstStyle>
          <a:p>
            <a:pPr marL="0" indent="0" algn="ctr" defTabSz="914217" eaLnBrk="1" fontAlgn="base" hangingPunct="1">
              <a:lnSpc>
                <a:spcPct val="95000"/>
              </a:lnSpc>
              <a:spcBef>
                <a:spcPct val="50000"/>
              </a:spcBef>
              <a:spcAft>
                <a:spcPct val="0"/>
              </a:spcAft>
              <a:buClr>
                <a:srgbClr val="00A8C8"/>
              </a:buClr>
              <a:buSzPct val="90000"/>
              <a:defRPr/>
            </a:pPr>
            <a:r>
              <a:rPr lang="en-US" sz="1600" b="1" dirty="0">
                <a:latin typeface="Arial" panose="020B0604020202020204" pitchFamily="34" charset="0"/>
                <a:ea typeface="Segoe UI" panose="020B0502040204020203" pitchFamily="34" charset="0"/>
                <a:cs typeface="Arial" panose="020B0604020202020204" pitchFamily="34" charset="0"/>
              </a:rPr>
              <a:t>Minimum Standard Benefit Design </a:t>
            </a:r>
          </a:p>
        </p:txBody>
      </p:sp>
      <p:cxnSp>
        <p:nvCxnSpPr>
          <p:cNvPr id="25" name="Straight Connector 42"/>
          <p:cNvCxnSpPr>
            <a:cxnSpLocks noChangeShapeType="1"/>
          </p:cNvCxnSpPr>
          <p:nvPr/>
        </p:nvCxnSpPr>
        <p:spPr bwMode="auto">
          <a:xfrm>
            <a:off x="7634565" y="1059724"/>
            <a:ext cx="0" cy="4775998"/>
          </a:xfrm>
          <a:prstGeom prst="line">
            <a:avLst/>
          </a:prstGeom>
          <a:noFill/>
          <a:ln w="1905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Connector 43"/>
          <p:cNvCxnSpPr>
            <a:cxnSpLocks noChangeShapeType="1"/>
          </p:cNvCxnSpPr>
          <p:nvPr/>
        </p:nvCxnSpPr>
        <p:spPr bwMode="auto">
          <a:xfrm>
            <a:off x="4566260" y="1050074"/>
            <a:ext cx="0" cy="4775998"/>
          </a:xfrm>
          <a:prstGeom prst="line">
            <a:avLst/>
          </a:prstGeom>
          <a:noFill/>
          <a:ln w="1905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 name="Oval 33"/>
          <p:cNvSpPr/>
          <p:nvPr/>
        </p:nvSpPr>
        <p:spPr bwMode="auto">
          <a:xfrm>
            <a:off x="2813973" y="1021899"/>
            <a:ext cx="563470" cy="563470"/>
          </a:xfrm>
          <a:prstGeom prst="ellipse">
            <a:avLst/>
          </a:prstGeom>
          <a:solidFill>
            <a:schemeClr val="bg1">
              <a:lumMod val="75000"/>
              <a:alpha val="25000"/>
            </a:schemeClr>
          </a:solidFill>
          <a:ln w="9525" cap="flat" cmpd="sng" algn="ctr">
            <a:noFill/>
            <a:prstDash val="solid"/>
            <a:round/>
            <a:headEnd type="none" w="med" len="med"/>
            <a:tailEnd type="none" w="med" len="med"/>
          </a:ln>
          <a:effectLst/>
          <a:extLst/>
        </p:spPr>
        <p:txBody>
          <a:bodyPr wrap="none" lIns="0" tIns="27427" rIns="0" bIns="0" anchor="ctr"/>
          <a:lstStyle/>
          <a:p>
            <a:pPr algn="ctr" defTabSz="914217" fontAlgn="base">
              <a:lnSpc>
                <a:spcPct val="86000"/>
              </a:lnSpc>
              <a:spcBef>
                <a:spcPct val="0"/>
              </a:spcBef>
              <a:spcAft>
                <a:spcPct val="0"/>
              </a:spcAft>
              <a:defRPr/>
            </a:pPr>
            <a:r>
              <a:rPr lang="en-US" sz="2400" b="1" dirty="0">
                <a:solidFill>
                  <a:srgbClr val="595959"/>
                </a:solidFill>
                <a:latin typeface="Arial" panose="020B0604020202020204" pitchFamily="34" charset="0"/>
                <a:ea typeface="Segoe UI" panose="020B0502040204020203" pitchFamily="34" charset="0"/>
                <a:cs typeface="Arial" panose="020B0604020202020204" pitchFamily="34" charset="0"/>
              </a:rPr>
              <a:t>1</a:t>
            </a:r>
          </a:p>
        </p:txBody>
      </p:sp>
      <p:sp>
        <p:nvSpPr>
          <p:cNvPr id="12" name="Pentagon 11"/>
          <p:cNvSpPr/>
          <p:nvPr/>
        </p:nvSpPr>
        <p:spPr>
          <a:xfrm>
            <a:off x="1724108" y="5991653"/>
            <a:ext cx="2743200" cy="309569"/>
          </a:xfrm>
          <a:prstGeom prst="homePlate">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988" tIns="71988" rIns="71988" bIns="71988" numCol="1" spcCol="0" rtlCol="0" fromWordArt="0" anchor="ctr" anchorCtr="0" forceAA="0" compatLnSpc="1">
            <a:prstTxWarp prst="textNoShape">
              <a:avLst/>
            </a:prstTxWarp>
            <a:noAutofit/>
          </a:bodyPr>
          <a:lstStyle/>
          <a:p>
            <a:pPr algn="ctr" defTabSz="914217"/>
            <a:r>
              <a:rPr lang="en-US" sz="1600" dirty="0">
                <a:solidFill>
                  <a:srgbClr val="FFFFFF"/>
                </a:solidFill>
                <a:latin typeface="Arial" panose="020B0604020202020204" pitchFamily="34" charset="0"/>
                <a:ea typeface="Segoe UI" panose="020B0502040204020203" pitchFamily="34" charset="0"/>
                <a:cs typeface="Arial" panose="020B0604020202020204" pitchFamily="34" charset="0"/>
              </a:rPr>
              <a:t>~4 weeks</a:t>
            </a:r>
          </a:p>
        </p:txBody>
      </p:sp>
      <p:sp>
        <p:nvSpPr>
          <p:cNvPr id="13" name="Chevron 12"/>
          <p:cNvSpPr/>
          <p:nvPr/>
        </p:nvSpPr>
        <p:spPr>
          <a:xfrm>
            <a:off x="4566261" y="5991653"/>
            <a:ext cx="3068305" cy="309569"/>
          </a:xfrm>
          <a:prstGeom prst="chevron">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988" tIns="71988" rIns="71988" bIns="71988" numCol="1" spcCol="0" rtlCol="0" fromWordArt="0" anchor="ctr" anchorCtr="0" forceAA="0" compatLnSpc="1">
            <a:prstTxWarp prst="textNoShape">
              <a:avLst/>
            </a:prstTxWarp>
            <a:noAutofit/>
          </a:bodyPr>
          <a:lstStyle/>
          <a:p>
            <a:pPr algn="ctr" defTabSz="914217"/>
            <a:r>
              <a:rPr lang="en-US" sz="1600" dirty="0">
                <a:solidFill>
                  <a:srgbClr val="FFFFFF"/>
                </a:solidFill>
                <a:latin typeface="Arial" panose="020B0604020202020204" pitchFamily="34" charset="0"/>
                <a:ea typeface="Segoe UI" panose="020B0502040204020203" pitchFamily="34" charset="0"/>
                <a:cs typeface="Arial" panose="020B0604020202020204" pitchFamily="34" charset="0"/>
              </a:rPr>
              <a:t>~6 weeks</a:t>
            </a:r>
          </a:p>
        </p:txBody>
      </p:sp>
      <p:sp>
        <p:nvSpPr>
          <p:cNvPr id="37" name="Chevron 36"/>
          <p:cNvSpPr/>
          <p:nvPr/>
        </p:nvSpPr>
        <p:spPr>
          <a:xfrm>
            <a:off x="7753483" y="5991653"/>
            <a:ext cx="2743200" cy="309569"/>
          </a:xfrm>
          <a:prstGeom prst="chevron">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988" tIns="71988" rIns="71988" bIns="71988" numCol="1" spcCol="0" rtlCol="0" fromWordArt="0" anchor="ctr" anchorCtr="0" forceAA="0" compatLnSpc="1">
            <a:prstTxWarp prst="textNoShape">
              <a:avLst/>
            </a:prstTxWarp>
            <a:noAutofit/>
          </a:bodyPr>
          <a:lstStyle/>
          <a:p>
            <a:pPr algn="ctr" defTabSz="914217"/>
            <a:r>
              <a:rPr lang="en-US" sz="1600" dirty="0">
                <a:solidFill>
                  <a:srgbClr val="FFFFFF"/>
                </a:solidFill>
                <a:latin typeface="Arial" panose="020B0604020202020204" pitchFamily="34" charset="0"/>
                <a:ea typeface="Segoe UI" panose="020B0502040204020203" pitchFamily="34" charset="0"/>
                <a:cs typeface="Arial" panose="020B0604020202020204" pitchFamily="34" charset="0"/>
              </a:rPr>
              <a:t>~12 weeks</a:t>
            </a:r>
          </a:p>
        </p:txBody>
      </p:sp>
      <p:sp>
        <p:nvSpPr>
          <p:cNvPr id="90" name="Rectangle 144"/>
          <p:cNvSpPr>
            <a:spLocks noChangeArrowheads="1"/>
          </p:cNvSpPr>
          <p:nvPr/>
        </p:nvSpPr>
        <p:spPr bwMode="auto">
          <a:xfrm>
            <a:off x="1724110" y="4692008"/>
            <a:ext cx="2743200" cy="1150397"/>
          </a:xfrm>
          <a:prstGeom prst="rect">
            <a:avLst/>
          </a:prstGeom>
          <a:solidFill>
            <a:schemeClr val="bg1">
              <a:lumMod val="95000"/>
            </a:schemeClr>
          </a:solidFill>
          <a:ln w="38100">
            <a:noFill/>
            <a:miter lim="800000"/>
            <a:headEnd/>
            <a:tailEnd/>
          </a:ln>
          <a:effectLst/>
        </p:spPr>
        <p:txBody>
          <a:bodyPr wrap="square" tIns="109710" rIns="90721" bIns="45360"/>
          <a:lstStyle/>
          <a:p>
            <a:pPr marL="169829" indent="-169829" defTabSz="907868" fontAlgn="base">
              <a:lnSpc>
                <a:spcPct val="95000"/>
              </a:lnSpc>
              <a:spcBef>
                <a:spcPct val="0"/>
              </a:spcBef>
              <a:spcAft>
                <a:spcPts val="300"/>
              </a:spcAft>
              <a:buFont typeface="Arial"/>
              <a:buChar char="•"/>
              <a:defRPr/>
            </a:pPr>
            <a:r>
              <a:rPr lang="en-US" altLang="en-US" sz="1200" dirty="0">
                <a:solidFill>
                  <a:srgbClr val="000000">
                    <a:lumMod val="85000"/>
                    <a:lumOff val="15000"/>
                  </a:srgbClr>
                </a:solidFill>
                <a:latin typeface="Arial" panose="020B0604020202020204" pitchFamily="34" charset="0"/>
                <a:ea typeface="Segoe UI" panose="020B0502040204020203" pitchFamily="34" charset="0"/>
                <a:cs typeface="Arial" panose="020B0604020202020204" pitchFamily="34" charset="0"/>
              </a:rPr>
              <a:t>Policy review </a:t>
            </a:r>
          </a:p>
          <a:p>
            <a:pPr marL="169829" indent="-169829" defTabSz="907868" fontAlgn="base">
              <a:lnSpc>
                <a:spcPct val="95000"/>
              </a:lnSpc>
              <a:spcBef>
                <a:spcPct val="0"/>
              </a:spcBef>
              <a:spcAft>
                <a:spcPts val="300"/>
              </a:spcAft>
              <a:buFont typeface="Arial"/>
              <a:buChar char="•"/>
              <a:defRPr/>
            </a:pPr>
            <a:r>
              <a:rPr lang="en-US" altLang="en-US" sz="1200" dirty="0">
                <a:solidFill>
                  <a:srgbClr val="000000">
                    <a:lumMod val="85000"/>
                    <a:lumOff val="15000"/>
                  </a:srgbClr>
                </a:solidFill>
                <a:latin typeface="Arial" panose="020B0604020202020204" pitchFamily="34" charset="0"/>
                <a:ea typeface="Segoe UI" panose="020B0502040204020203" pitchFamily="34" charset="0"/>
                <a:cs typeface="Arial" panose="020B0604020202020204" pitchFamily="34" charset="0"/>
              </a:rPr>
              <a:t>Medical coverage offering analysis in comparison to clinical best practice</a:t>
            </a:r>
          </a:p>
          <a:p>
            <a:pPr marL="169829" indent="-169829" defTabSz="907868" fontAlgn="base">
              <a:lnSpc>
                <a:spcPct val="95000"/>
              </a:lnSpc>
              <a:spcBef>
                <a:spcPct val="0"/>
              </a:spcBef>
              <a:spcAft>
                <a:spcPts val="300"/>
              </a:spcAft>
              <a:buFont typeface="Arial"/>
              <a:buChar char="•"/>
              <a:defRPr/>
            </a:pPr>
            <a:r>
              <a:rPr lang="en-US" altLang="en-US" sz="1200" dirty="0">
                <a:solidFill>
                  <a:srgbClr val="000000">
                    <a:lumMod val="85000"/>
                    <a:lumOff val="15000"/>
                  </a:srgbClr>
                </a:solidFill>
                <a:latin typeface="Arial" panose="020B0604020202020204" pitchFamily="34" charset="0"/>
                <a:ea typeface="Segoe UI" panose="020B0502040204020203" pitchFamily="34" charset="0"/>
                <a:cs typeface="Arial" panose="020B0604020202020204" pitchFamily="34" charset="0"/>
              </a:rPr>
              <a:t>Survey benchmarking</a:t>
            </a:r>
          </a:p>
          <a:p>
            <a:pPr marL="169829" indent="-169829" defTabSz="907868" fontAlgn="base">
              <a:lnSpc>
                <a:spcPct val="95000"/>
              </a:lnSpc>
              <a:spcBef>
                <a:spcPct val="0"/>
              </a:spcBef>
              <a:spcAft>
                <a:spcPts val="300"/>
              </a:spcAft>
              <a:buClr>
                <a:srgbClr val="00A8C8"/>
              </a:buClr>
              <a:buFont typeface="Arial"/>
              <a:buChar char="•"/>
              <a:defRPr/>
            </a:pPr>
            <a:endParaRPr lang="en-GB" altLang="en-US" sz="1200" dirty="0">
              <a:solidFill>
                <a:srgbClr val="000000">
                  <a:lumMod val="85000"/>
                  <a:lumOff val="15000"/>
                </a:srgbClr>
              </a:solidFill>
              <a:latin typeface="Arial" panose="020B0604020202020204" pitchFamily="34" charset="0"/>
              <a:ea typeface="Segoe UI" panose="020B0502040204020203" pitchFamily="34" charset="0"/>
              <a:cs typeface="Arial" panose="020B0604020202020204" pitchFamily="34" charset="0"/>
            </a:endParaRPr>
          </a:p>
        </p:txBody>
      </p:sp>
      <p:sp>
        <p:nvSpPr>
          <p:cNvPr id="92" name="Rectangle 141"/>
          <p:cNvSpPr>
            <a:spLocks noChangeArrowheads="1"/>
          </p:cNvSpPr>
          <p:nvPr/>
        </p:nvSpPr>
        <p:spPr bwMode="auto">
          <a:xfrm>
            <a:off x="1724110" y="2575075"/>
            <a:ext cx="2743200" cy="1751247"/>
          </a:xfrm>
          <a:prstGeom prst="rect">
            <a:avLst/>
          </a:prstGeom>
          <a:solidFill>
            <a:schemeClr val="bg1">
              <a:lumMod val="95000"/>
            </a:schemeClr>
          </a:solidFill>
          <a:ln w="38100">
            <a:noFill/>
            <a:miter lim="800000"/>
            <a:headEnd/>
            <a:tailEnd/>
          </a:ln>
          <a:effectLst/>
        </p:spPr>
        <p:txBody>
          <a:bodyPr wrap="square" tIns="109710" rIns="90721" bIns="45360"/>
          <a:lstStyle/>
          <a:p>
            <a:pPr marL="169829" indent="-169829" defTabSz="907868" fontAlgn="base">
              <a:lnSpc>
                <a:spcPct val="95000"/>
              </a:lnSpc>
              <a:spcBef>
                <a:spcPct val="0"/>
              </a:spcBef>
              <a:spcAft>
                <a:spcPts val="300"/>
              </a:spcAft>
              <a:buFont typeface="Arial"/>
              <a:buChar char="•"/>
              <a:defRPr/>
            </a:pPr>
            <a:r>
              <a:rPr lang="en-US" altLang="en-US" sz="1200" dirty="0">
                <a:solidFill>
                  <a:srgbClr val="000000">
                    <a:lumMod val="85000"/>
                    <a:lumOff val="15000"/>
                  </a:srgbClr>
                </a:solidFill>
                <a:latin typeface="Arial" panose="020B0604020202020204" pitchFamily="34" charset="0"/>
                <a:ea typeface="Segoe UI" panose="020B0502040204020203" pitchFamily="34" charset="0"/>
                <a:cs typeface="Arial" panose="020B0604020202020204" pitchFamily="34" charset="0"/>
              </a:rPr>
              <a:t>Diversity policies and philosophy</a:t>
            </a:r>
          </a:p>
          <a:p>
            <a:pPr marL="169829" indent="-169829" defTabSz="907868" fontAlgn="base">
              <a:lnSpc>
                <a:spcPct val="95000"/>
              </a:lnSpc>
              <a:spcBef>
                <a:spcPct val="0"/>
              </a:spcBef>
              <a:spcAft>
                <a:spcPts val="300"/>
              </a:spcAft>
              <a:buFont typeface="Arial"/>
              <a:buChar char="•"/>
              <a:defRPr/>
            </a:pPr>
            <a:r>
              <a:rPr lang="en-GB" altLang="en-US" sz="1200" dirty="0">
                <a:solidFill>
                  <a:srgbClr val="000000">
                    <a:lumMod val="85000"/>
                    <a:lumOff val="15000"/>
                  </a:srgbClr>
                </a:solidFill>
                <a:latin typeface="Arial" panose="020B0604020202020204" pitchFamily="34" charset="0"/>
                <a:ea typeface="Segoe UI" panose="020B0502040204020203" pitchFamily="34" charset="0"/>
                <a:cs typeface="Arial" panose="020B0604020202020204" pitchFamily="34" charset="0"/>
              </a:rPr>
              <a:t>Medical summary plan designs and coverage details from each medical carrier</a:t>
            </a:r>
          </a:p>
          <a:p>
            <a:pPr marL="169829" indent="-169829" defTabSz="907868" fontAlgn="base">
              <a:lnSpc>
                <a:spcPct val="95000"/>
              </a:lnSpc>
              <a:spcBef>
                <a:spcPct val="0"/>
              </a:spcBef>
              <a:spcAft>
                <a:spcPts val="300"/>
              </a:spcAft>
              <a:buFont typeface="Arial"/>
              <a:buChar char="•"/>
              <a:defRPr/>
            </a:pPr>
            <a:r>
              <a:rPr lang="en-US" altLang="en-US" sz="1200" dirty="0">
                <a:solidFill>
                  <a:srgbClr val="000000">
                    <a:lumMod val="85000"/>
                    <a:lumOff val="15000"/>
                  </a:srgbClr>
                </a:solidFill>
                <a:latin typeface="Arial" panose="020B0604020202020204" pitchFamily="34" charset="0"/>
                <a:ea typeface="Segoe UI" panose="020B0502040204020203" pitchFamily="34" charset="0"/>
                <a:cs typeface="Arial" panose="020B0604020202020204" pitchFamily="34" charset="0"/>
              </a:rPr>
              <a:t>LGBTQ+ and Family Planning survey</a:t>
            </a:r>
          </a:p>
          <a:p>
            <a:pPr marL="169829" indent="-169829" defTabSz="907868" fontAlgn="base">
              <a:lnSpc>
                <a:spcPct val="95000"/>
              </a:lnSpc>
              <a:spcBef>
                <a:spcPct val="0"/>
              </a:spcBef>
              <a:spcAft>
                <a:spcPts val="300"/>
              </a:spcAft>
              <a:buFont typeface="Arial"/>
              <a:buChar char="•"/>
              <a:defRPr/>
            </a:pPr>
            <a:r>
              <a:rPr lang="en-US" altLang="en-US" sz="1200" dirty="0">
                <a:solidFill>
                  <a:srgbClr val="000000">
                    <a:lumMod val="85000"/>
                    <a:lumOff val="15000"/>
                  </a:srgbClr>
                </a:solidFill>
                <a:latin typeface="Arial" panose="020B0604020202020204" pitchFamily="34" charset="0"/>
                <a:ea typeface="Segoe UI" panose="020B0502040204020203" pitchFamily="34" charset="0"/>
                <a:cs typeface="Arial" panose="020B0604020202020204" pitchFamily="34" charset="0"/>
              </a:rPr>
              <a:t>Transgender and Modern Family Planning claims utilization data</a:t>
            </a:r>
            <a:endParaRPr lang="en-GB" altLang="en-US" sz="1200" dirty="0">
              <a:solidFill>
                <a:srgbClr val="000000">
                  <a:lumMod val="85000"/>
                  <a:lumOff val="15000"/>
                </a:srgbClr>
              </a:solidFill>
              <a:latin typeface="Arial" panose="020B0604020202020204" pitchFamily="34" charset="0"/>
              <a:ea typeface="Segoe UI" panose="020B0502040204020203" pitchFamily="34" charset="0"/>
              <a:cs typeface="Arial" panose="020B0604020202020204" pitchFamily="34" charset="0"/>
            </a:endParaRPr>
          </a:p>
        </p:txBody>
      </p:sp>
      <p:sp>
        <p:nvSpPr>
          <p:cNvPr id="93" name="Rectangle 142"/>
          <p:cNvSpPr>
            <a:spLocks noChangeArrowheads="1"/>
          </p:cNvSpPr>
          <p:nvPr/>
        </p:nvSpPr>
        <p:spPr bwMode="auto">
          <a:xfrm>
            <a:off x="1724110" y="2210010"/>
            <a:ext cx="2743200" cy="365065"/>
          </a:xfrm>
          <a:prstGeom prst="rect">
            <a:avLst/>
          </a:prstGeom>
          <a:solidFill>
            <a:schemeClr val="tx1"/>
          </a:solidFill>
          <a:ln>
            <a:noFill/>
          </a:ln>
          <a:extLst/>
        </p:spPr>
        <p:txBody>
          <a:bodyPr wrap="none" lIns="142211" tIns="71105" rIns="142211" bIns="71105" anchor="ctr"/>
          <a:lstStyle/>
          <a:p>
            <a:pPr algn="ctr" defTabSz="1422116" fontAlgn="base">
              <a:lnSpc>
                <a:spcPct val="86000"/>
              </a:lnSpc>
              <a:spcBef>
                <a:spcPct val="0"/>
              </a:spcBef>
              <a:spcAft>
                <a:spcPct val="0"/>
              </a:spcAft>
            </a:pPr>
            <a:r>
              <a:rPr lang="en-US" sz="1200" b="1" dirty="0">
                <a:solidFill>
                  <a:srgbClr val="FFFFFF"/>
                </a:solidFill>
                <a:latin typeface="Arial" panose="020B0604020202020204" pitchFamily="34" charset="0"/>
                <a:ea typeface="Segoe UI" panose="020B0502040204020203" pitchFamily="34" charset="0"/>
                <a:cs typeface="Arial" panose="020B0604020202020204" pitchFamily="34" charset="0"/>
              </a:rPr>
              <a:t>Data Inventory</a:t>
            </a:r>
          </a:p>
        </p:txBody>
      </p:sp>
      <p:sp>
        <p:nvSpPr>
          <p:cNvPr id="94" name="Rectangle 145"/>
          <p:cNvSpPr>
            <a:spLocks noChangeArrowheads="1"/>
          </p:cNvSpPr>
          <p:nvPr/>
        </p:nvSpPr>
        <p:spPr bwMode="auto">
          <a:xfrm>
            <a:off x="1724108" y="4326322"/>
            <a:ext cx="2743200" cy="368239"/>
          </a:xfrm>
          <a:prstGeom prst="rect">
            <a:avLst/>
          </a:prstGeom>
          <a:solidFill>
            <a:schemeClr val="tx1"/>
          </a:solidFill>
          <a:ln>
            <a:noFill/>
          </a:ln>
          <a:extLst/>
        </p:spPr>
        <p:txBody>
          <a:bodyPr wrap="none" lIns="142211" tIns="71105" rIns="142211" bIns="71105" anchor="ctr"/>
          <a:lstStyle/>
          <a:p>
            <a:pPr algn="ctr" defTabSz="1422116" fontAlgn="base">
              <a:lnSpc>
                <a:spcPct val="86000"/>
              </a:lnSpc>
              <a:spcBef>
                <a:spcPct val="0"/>
              </a:spcBef>
              <a:spcAft>
                <a:spcPct val="0"/>
              </a:spcAft>
            </a:pPr>
            <a:r>
              <a:rPr lang="en-US" sz="1200" b="1" dirty="0">
                <a:solidFill>
                  <a:srgbClr val="FFFFFF"/>
                </a:solidFill>
                <a:latin typeface="Arial" panose="020B0604020202020204" pitchFamily="34" charset="0"/>
                <a:ea typeface="Segoe UI" panose="020B0502040204020203" pitchFamily="34" charset="0"/>
                <a:cs typeface="Arial" panose="020B0604020202020204" pitchFamily="34" charset="0"/>
              </a:rPr>
              <a:t>Gap Analysis </a:t>
            </a:r>
          </a:p>
        </p:txBody>
      </p:sp>
      <p:sp>
        <p:nvSpPr>
          <p:cNvPr id="114" name="Rectangle 144"/>
          <p:cNvSpPr>
            <a:spLocks noChangeArrowheads="1"/>
          </p:cNvSpPr>
          <p:nvPr/>
        </p:nvSpPr>
        <p:spPr bwMode="auto">
          <a:xfrm>
            <a:off x="7753482" y="4266144"/>
            <a:ext cx="2743200" cy="1576261"/>
          </a:xfrm>
          <a:prstGeom prst="rect">
            <a:avLst/>
          </a:prstGeom>
          <a:solidFill>
            <a:schemeClr val="bg1">
              <a:lumMod val="95000"/>
            </a:schemeClr>
          </a:solidFill>
          <a:ln w="38100">
            <a:noFill/>
            <a:miter lim="800000"/>
            <a:headEnd/>
            <a:tailEnd/>
          </a:ln>
          <a:effectLst/>
        </p:spPr>
        <p:txBody>
          <a:bodyPr wrap="square" tIns="109710" rIns="90721" bIns="45360"/>
          <a:lstStyle/>
          <a:p>
            <a:pPr marL="169829" indent="-169829" defTabSz="907868" fontAlgn="base">
              <a:lnSpc>
                <a:spcPct val="95000"/>
              </a:lnSpc>
              <a:spcBef>
                <a:spcPct val="0"/>
              </a:spcBef>
              <a:spcAft>
                <a:spcPts val="300"/>
              </a:spcAft>
              <a:buFont typeface="Arial"/>
              <a:buChar char="•"/>
              <a:defRPr/>
            </a:pPr>
            <a:r>
              <a:rPr lang="en-US" altLang="en-US" sz="1200" dirty="0">
                <a:solidFill>
                  <a:srgbClr val="000000">
                    <a:lumMod val="85000"/>
                    <a:lumOff val="15000"/>
                  </a:srgbClr>
                </a:solidFill>
                <a:latin typeface="Arial" panose="020B0604020202020204" pitchFamily="34" charset="0"/>
                <a:ea typeface="Segoe UI" panose="020B0502040204020203" pitchFamily="34" charset="0"/>
                <a:cs typeface="Arial" panose="020B0604020202020204" pitchFamily="34" charset="0"/>
              </a:rPr>
              <a:t>Medical carrier SPD updates for benefit enhancements</a:t>
            </a:r>
          </a:p>
          <a:p>
            <a:pPr marL="169829" indent="-169829" defTabSz="907868" fontAlgn="base">
              <a:lnSpc>
                <a:spcPct val="95000"/>
              </a:lnSpc>
              <a:spcBef>
                <a:spcPct val="0"/>
              </a:spcBef>
              <a:spcAft>
                <a:spcPts val="300"/>
              </a:spcAft>
              <a:buFont typeface="Arial"/>
              <a:buChar char="•"/>
              <a:defRPr/>
            </a:pPr>
            <a:r>
              <a:rPr lang="en-US" altLang="en-US" sz="1200" dirty="0">
                <a:solidFill>
                  <a:srgbClr val="000000">
                    <a:lumMod val="85000"/>
                    <a:lumOff val="15000"/>
                  </a:srgbClr>
                </a:solidFill>
                <a:latin typeface="Arial" panose="020B0604020202020204" pitchFamily="34" charset="0"/>
                <a:ea typeface="Segoe UI" panose="020B0502040204020203" pitchFamily="34" charset="0"/>
                <a:cs typeface="Arial" panose="020B0604020202020204" pitchFamily="34" charset="0"/>
              </a:rPr>
              <a:t>Confirm claim adjudication process with medical carrier and point solution vendors, if applicable</a:t>
            </a:r>
          </a:p>
          <a:p>
            <a:pPr marL="169829" indent="-169829" defTabSz="907868" fontAlgn="base">
              <a:lnSpc>
                <a:spcPct val="95000"/>
              </a:lnSpc>
              <a:spcBef>
                <a:spcPct val="0"/>
              </a:spcBef>
              <a:spcAft>
                <a:spcPts val="300"/>
              </a:spcAft>
              <a:buFont typeface="Arial"/>
              <a:buChar char="•"/>
              <a:defRPr/>
            </a:pPr>
            <a:r>
              <a:rPr lang="en-US" altLang="en-US" sz="1200" dirty="0">
                <a:solidFill>
                  <a:srgbClr val="000000">
                    <a:lumMod val="85000"/>
                    <a:lumOff val="15000"/>
                  </a:srgbClr>
                </a:solidFill>
                <a:latin typeface="Arial" panose="020B0604020202020204" pitchFamily="34" charset="0"/>
                <a:ea typeface="Segoe UI" panose="020B0502040204020203" pitchFamily="34" charset="0"/>
                <a:cs typeface="Arial" panose="020B0604020202020204" pitchFamily="34" charset="0"/>
              </a:rPr>
              <a:t>Review employee communication language introducing benefit enhancements </a:t>
            </a:r>
          </a:p>
        </p:txBody>
      </p:sp>
      <p:sp>
        <p:nvSpPr>
          <p:cNvPr id="115" name="Rectangle 141"/>
          <p:cNvSpPr>
            <a:spLocks noChangeArrowheads="1"/>
          </p:cNvSpPr>
          <p:nvPr/>
        </p:nvSpPr>
        <p:spPr bwMode="auto">
          <a:xfrm>
            <a:off x="7753482" y="2575074"/>
            <a:ext cx="2743200" cy="1326004"/>
          </a:xfrm>
          <a:prstGeom prst="rect">
            <a:avLst/>
          </a:prstGeom>
          <a:solidFill>
            <a:schemeClr val="bg1">
              <a:lumMod val="95000"/>
            </a:schemeClr>
          </a:solidFill>
          <a:ln w="38100">
            <a:noFill/>
            <a:miter lim="800000"/>
            <a:headEnd/>
            <a:tailEnd/>
          </a:ln>
          <a:effectLst/>
        </p:spPr>
        <p:txBody>
          <a:bodyPr wrap="square" tIns="109710" rIns="90721" bIns="45360"/>
          <a:lstStyle/>
          <a:p>
            <a:pPr marL="169829" indent="-169829" defTabSz="907868" fontAlgn="base">
              <a:lnSpc>
                <a:spcPct val="95000"/>
              </a:lnSpc>
              <a:spcBef>
                <a:spcPct val="0"/>
              </a:spcBef>
              <a:spcAft>
                <a:spcPts val="300"/>
              </a:spcAft>
              <a:buFont typeface="Arial"/>
              <a:buChar char="•"/>
              <a:defRPr/>
            </a:pPr>
            <a:r>
              <a:rPr lang="en-US" altLang="en-US" sz="1200" dirty="0">
                <a:solidFill>
                  <a:srgbClr val="000000">
                    <a:lumMod val="85000"/>
                    <a:lumOff val="15000"/>
                  </a:srgbClr>
                </a:solidFill>
                <a:latin typeface="Arial" panose="020B0604020202020204" pitchFamily="34" charset="0"/>
                <a:ea typeface="Segoe UI" panose="020B0502040204020203" pitchFamily="34" charset="0"/>
                <a:cs typeface="Arial" panose="020B0604020202020204" pitchFamily="34" charset="0"/>
              </a:rPr>
              <a:t>Obtain pricing for benefit enhancements and point solutions</a:t>
            </a:r>
          </a:p>
          <a:p>
            <a:pPr marL="169829" indent="-169829" defTabSz="907868" fontAlgn="base">
              <a:lnSpc>
                <a:spcPct val="95000"/>
              </a:lnSpc>
              <a:spcBef>
                <a:spcPct val="0"/>
              </a:spcBef>
              <a:spcAft>
                <a:spcPts val="300"/>
              </a:spcAft>
              <a:buFont typeface="Arial"/>
              <a:buChar char="•"/>
              <a:defRPr/>
            </a:pPr>
            <a:r>
              <a:rPr lang="en-US" altLang="en-US" sz="1200" dirty="0">
                <a:solidFill>
                  <a:srgbClr val="000000">
                    <a:lumMod val="85000"/>
                    <a:lumOff val="15000"/>
                  </a:srgbClr>
                </a:solidFill>
                <a:latin typeface="Arial" panose="020B0604020202020204" pitchFamily="34" charset="0"/>
                <a:ea typeface="Segoe UI" panose="020B0502040204020203" pitchFamily="34" charset="0"/>
                <a:cs typeface="Arial" panose="020B0604020202020204" pitchFamily="34" charset="0"/>
              </a:rPr>
              <a:t>Negotiate final design with medical carriers</a:t>
            </a:r>
          </a:p>
          <a:p>
            <a:pPr marL="169829" indent="-169829" defTabSz="907868" fontAlgn="base">
              <a:lnSpc>
                <a:spcPct val="95000"/>
              </a:lnSpc>
              <a:spcBef>
                <a:spcPct val="0"/>
              </a:spcBef>
              <a:spcAft>
                <a:spcPts val="300"/>
              </a:spcAft>
              <a:buFont typeface="Arial"/>
              <a:buChar char="•"/>
              <a:defRPr/>
            </a:pPr>
            <a:r>
              <a:rPr lang="en-US" altLang="en-US" sz="1200" dirty="0">
                <a:solidFill>
                  <a:srgbClr val="000000">
                    <a:lumMod val="85000"/>
                    <a:lumOff val="15000"/>
                  </a:srgbClr>
                </a:solidFill>
                <a:latin typeface="Arial" panose="020B0604020202020204" pitchFamily="34" charset="0"/>
                <a:ea typeface="Segoe UI" panose="020B0502040204020203" pitchFamily="34" charset="0"/>
                <a:cs typeface="Arial" panose="020B0604020202020204" pitchFamily="34" charset="0"/>
              </a:rPr>
              <a:t>Implement new point solution vendors for benefit integration </a:t>
            </a:r>
          </a:p>
          <a:p>
            <a:pPr marL="169829" indent="-169829" defTabSz="907868" fontAlgn="base">
              <a:lnSpc>
                <a:spcPct val="95000"/>
              </a:lnSpc>
              <a:spcBef>
                <a:spcPct val="0"/>
              </a:spcBef>
              <a:spcAft>
                <a:spcPts val="300"/>
              </a:spcAft>
              <a:buClr>
                <a:srgbClr val="00A8C8"/>
              </a:buClr>
              <a:buFont typeface="Arial"/>
              <a:buChar char="•"/>
              <a:defRPr/>
            </a:pPr>
            <a:endParaRPr lang="en-GB" altLang="en-US" sz="1200" dirty="0">
              <a:solidFill>
                <a:srgbClr val="000000">
                  <a:lumMod val="85000"/>
                  <a:lumOff val="15000"/>
                </a:srgbClr>
              </a:solidFill>
              <a:latin typeface="Arial" panose="020B0604020202020204" pitchFamily="34" charset="0"/>
              <a:ea typeface="Segoe UI" panose="020B0502040204020203" pitchFamily="34" charset="0"/>
              <a:cs typeface="Arial" panose="020B0604020202020204" pitchFamily="34" charset="0"/>
            </a:endParaRPr>
          </a:p>
          <a:p>
            <a:pPr marL="169829" indent="-169829" defTabSz="907868" fontAlgn="base">
              <a:lnSpc>
                <a:spcPct val="95000"/>
              </a:lnSpc>
              <a:spcBef>
                <a:spcPct val="0"/>
              </a:spcBef>
              <a:spcAft>
                <a:spcPts val="300"/>
              </a:spcAft>
              <a:buClr>
                <a:srgbClr val="00A8C8"/>
              </a:buClr>
              <a:buFont typeface="Arial"/>
              <a:buChar char="•"/>
              <a:defRPr/>
            </a:pPr>
            <a:endParaRPr lang="en-US" altLang="en-US" sz="1200" dirty="0">
              <a:solidFill>
                <a:srgbClr val="000000">
                  <a:lumMod val="85000"/>
                  <a:lumOff val="15000"/>
                </a:srgbClr>
              </a:solidFill>
              <a:latin typeface="Arial" panose="020B0604020202020204" pitchFamily="34" charset="0"/>
              <a:ea typeface="Segoe UI" panose="020B0502040204020203" pitchFamily="34" charset="0"/>
              <a:cs typeface="Arial" panose="020B0604020202020204" pitchFamily="34" charset="0"/>
            </a:endParaRPr>
          </a:p>
        </p:txBody>
      </p:sp>
      <p:sp>
        <p:nvSpPr>
          <p:cNvPr id="116" name="Rectangle 142"/>
          <p:cNvSpPr>
            <a:spLocks noChangeArrowheads="1"/>
          </p:cNvSpPr>
          <p:nvPr/>
        </p:nvSpPr>
        <p:spPr bwMode="auto">
          <a:xfrm>
            <a:off x="7753482" y="2210010"/>
            <a:ext cx="2743200" cy="365065"/>
          </a:xfrm>
          <a:prstGeom prst="rect">
            <a:avLst/>
          </a:prstGeom>
          <a:solidFill>
            <a:schemeClr val="tx1"/>
          </a:solidFill>
          <a:ln>
            <a:noFill/>
          </a:ln>
          <a:extLst/>
        </p:spPr>
        <p:txBody>
          <a:bodyPr wrap="none" lIns="142211" tIns="71105" rIns="142211" bIns="71105" anchor="ctr"/>
          <a:lstStyle/>
          <a:p>
            <a:pPr algn="ctr" defTabSz="1422116" fontAlgn="base">
              <a:lnSpc>
                <a:spcPct val="86000"/>
              </a:lnSpc>
              <a:spcBef>
                <a:spcPct val="0"/>
              </a:spcBef>
              <a:spcAft>
                <a:spcPct val="0"/>
              </a:spcAft>
            </a:pPr>
            <a:r>
              <a:rPr lang="en-US" sz="1200" b="1" dirty="0">
                <a:solidFill>
                  <a:srgbClr val="FFFFFF"/>
                </a:solidFill>
                <a:latin typeface="Arial" panose="020B0604020202020204" pitchFamily="34" charset="0"/>
                <a:ea typeface="Segoe UI" panose="020B0502040204020203" pitchFamily="34" charset="0"/>
                <a:cs typeface="Arial" panose="020B0604020202020204" pitchFamily="34" charset="0"/>
              </a:rPr>
              <a:t>Benefit Enhancements</a:t>
            </a:r>
          </a:p>
        </p:txBody>
      </p:sp>
      <p:sp>
        <p:nvSpPr>
          <p:cNvPr id="117" name="Rectangle 145"/>
          <p:cNvSpPr>
            <a:spLocks noChangeArrowheads="1"/>
          </p:cNvSpPr>
          <p:nvPr/>
        </p:nvSpPr>
        <p:spPr bwMode="auto">
          <a:xfrm>
            <a:off x="7753482" y="3901079"/>
            <a:ext cx="2743200" cy="368239"/>
          </a:xfrm>
          <a:prstGeom prst="rect">
            <a:avLst/>
          </a:prstGeom>
          <a:solidFill>
            <a:schemeClr val="tx1"/>
          </a:solidFill>
          <a:ln>
            <a:noFill/>
          </a:ln>
          <a:extLst/>
        </p:spPr>
        <p:txBody>
          <a:bodyPr wrap="none" lIns="142211" tIns="71105" rIns="142211" bIns="71105" anchor="ctr"/>
          <a:lstStyle/>
          <a:p>
            <a:pPr algn="ctr" defTabSz="1422116" fontAlgn="base">
              <a:lnSpc>
                <a:spcPct val="86000"/>
              </a:lnSpc>
              <a:spcBef>
                <a:spcPct val="0"/>
              </a:spcBef>
              <a:spcAft>
                <a:spcPct val="0"/>
              </a:spcAft>
            </a:pPr>
            <a:r>
              <a:rPr lang="en-US" sz="1200" b="1" dirty="0">
                <a:solidFill>
                  <a:srgbClr val="FFFFFF"/>
                </a:solidFill>
                <a:latin typeface="Arial" panose="020B0604020202020204" pitchFamily="34" charset="0"/>
                <a:ea typeface="Segoe UI" panose="020B0502040204020203" pitchFamily="34" charset="0"/>
                <a:cs typeface="Arial" panose="020B0604020202020204" pitchFamily="34" charset="0"/>
              </a:rPr>
              <a:t>Benefit Administration </a:t>
            </a:r>
          </a:p>
        </p:txBody>
      </p:sp>
      <p:sp>
        <p:nvSpPr>
          <p:cNvPr id="24" name="Oval 23"/>
          <p:cNvSpPr/>
          <p:nvPr/>
        </p:nvSpPr>
        <p:spPr bwMode="auto">
          <a:xfrm>
            <a:off x="5818678" y="1021899"/>
            <a:ext cx="563470" cy="563470"/>
          </a:xfrm>
          <a:prstGeom prst="ellipse">
            <a:avLst/>
          </a:prstGeom>
          <a:solidFill>
            <a:schemeClr val="bg1">
              <a:lumMod val="75000"/>
              <a:alpha val="25000"/>
            </a:schemeClr>
          </a:solidFill>
          <a:ln w="9525" cap="flat" cmpd="sng" algn="ctr">
            <a:noFill/>
            <a:prstDash val="solid"/>
            <a:round/>
            <a:headEnd type="none" w="med" len="med"/>
            <a:tailEnd type="none" w="med" len="med"/>
          </a:ln>
          <a:effectLst/>
          <a:extLst/>
        </p:spPr>
        <p:txBody>
          <a:bodyPr wrap="none" lIns="0" tIns="27427" rIns="0" bIns="0" anchor="ctr"/>
          <a:lstStyle/>
          <a:p>
            <a:pPr algn="ctr" defTabSz="914217" fontAlgn="base">
              <a:lnSpc>
                <a:spcPct val="86000"/>
              </a:lnSpc>
              <a:spcBef>
                <a:spcPct val="0"/>
              </a:spcBef>
              <a:spcAft>
                <a:spcPct val="0"/>
              </a:spcAft>
              <a:defRPr/>
            </a:pPr>
            <a:r>
              <a:rPr lang="en-US" sz="2400" b="1" dirty="0">
                <a:solidFill>
                  <a:srgbClr val="595959"/>
                </a:solidFill>
                <a:latin typeface="Arial" panose="020B0604020202020204" pitchFamily="34" charset="0"/>
                <a:ea typeface="Segoe UI" panose="020B0502040204020203" pitchFamily="34" charset="0"/>
                <a:cs typeface="Arial" panose="020B0604020202020204" pitchFamily="34" charset="0"/>
              </a:rPr>
              <a:t>2</a:t>
            </a:r>
          </a:p>
        </p:txBody>
      </p:sp>
      <p:sp>
        <p:nvSpPr>
          <p:cNvPr id="27" name="Oval 26"/>
          <p:cNvSpPr/>
          <p:nvPr/>
        </p:nvSpPr>
        <p:spPr bwMode="auto">
          <a:xfrm>
            <a:off x="8903270" y="1031841"/>
            <a:ext cx="563470" cy="563470"/>
          </a:xfrm>
          <a:prstGeom prst="ellipse">
            <a:avLst/>
          </a:prstGeom>
          <a:solidFill>
            <a:schemeClr val="bg1">
              <a:lumMod val="75000"/>
              <a:alpha val="25000"/>
            </a:schemeClr>
          </a:solidFill>
          <a:ln w="9525" cap="flat" cmpd="sng" algn="ctr">
            <a:noFill/>
            <a:prstDash val="solid"/>
            <a:round/>
            <a:headEnd type="none" w="med" len="med"/>
            <a:tailEnd type="none" w="med" len="med"/>
          </a:ln>
          <a:effectLst/>
          <a:extLst/>
        </p:spPr>
        <p:txBody>
          <a:bodyPr wrap="none" lIns="0" tIns="27427" rIns="0" bIns="0" anchor="ctr"/>
          <a:lstStyle/>
          <a:p>
            <a:pPr algn="ctr" defTabSz="914217" fontAlgn="base">
              <a:lnSpc>
                <a:spcPct val="86000"/>
              </a:lnSpc>
              <a:spcBef>
                <a:spcPct val="0"/>
              </a:spcBef>
              <a:spcAft>
                <a:spcPct val="0"/>
              </a:spcAft>
              <a:defRPr/>
            </a:pPr>
            <a:r>
              <a:rPr lang="en-US" sz="2400" b="1" dirty="0">
                <a:solidFill>
                  <a:srgbClr val="595959"/>
                </a:solidFill>
                <a:latin typeface="Arial" panose="020B0604020202020204" pitchFamily="34" charset="0"/>
                <a:ea typeface="Segoe UI" panose="020B0502040204020203" pitchFamily="34" charset="0"/>
                <a:cs typeface="Arial" panose="020B0604020202020204" pitchFamily="34" charset="0"/>
              </a:rPr>
              <a:t>3</a:t>
            </a:r>
          </a:p>
        </p:txBody>
      </p:sp>
      <p:sp>
        <p:nvSpPr>
          <p:cNvPr id="28" name="Rectangle 27"/>
          <p:cNvSpPr/>
          <p:nvPr/>
        </p:nvSpPr>
        <p:spPr>
          <a:xfrm>
            <a:off x="4727769" y="2241012"/>
            <a:ext cx="2743200" cy="3601393"/>
          </a:xfrm>
          <a:prstGeom prst="rect">
            <a:avLst/>
          </a:prstGeom>
          <a:solidFill>
            <a:schemeClr val="bg1">
              <a:lumMod val="95000"/>
            </a:schemeClr>
          </a:solidFill>
          <a:ln w="38100">
            <a:noFill/>
            <a:miter lim="800000"/>
            <a:headEnd/>
            <a:tailEnd/>
          </a:ln>
          <a:effectLst/>
        </p:spPr>
        <p:txBody>
          <a:bodyPr wrap="square" tIns="109710" rIns="90721" bIns="45360"/>
          <a:lstStyle/>
          <a:p>
            <a:pPr marL="169829" indent="-169829" defTabSz="907868" fontAlgn="base">
              <a:lnSpc>
                <a:spcPct val="95000"/>
              </a:lnSpc>
              <a:spcBef>
                <a:spcPct val="0"/>
              </a:spcBef>
              <a:spcAft>
                <a:spcPts val="300"/>
              </a:spcAft>
              <a:buFont typeface="Arial"/>
              <a:buChar char="•"/>
            </a:pPr>
            <a:r>
              <a:rPr lang="en-US" altLang="ja-JP" sz="1200" dirty="0">
                <a:latin typeface="Arial" panose="020B0604020202020204" pitchFamily="34" charset="0"/>
                <a:ea typeface="Segoe UI" panose="020B0502040204020203" pitchFamily="34" charset="0"/>
                <a:cs typeface="Arial" panose="020B0604020202020204" pitchFamily="34" charset="0"/>
              </a:rPr>
              <a:t>Workshop to design Transgender and Modern Family Planning minimum standard benefit design based on: </a:t>
            </a:r>
          </a:p>
          <a:p>
            <a:pPr marL="742950" lvl="1" indent="-285750">
              <a:buFont typeface="Arial" panose="020B0604020202020204" pitchFamily="34" charset="0"/>
              <a:buChar char="•"/>
            </a:pPr>
            <a:r>
              <a:rPr lang="en-US" altLang="ja-JP" sz="1200" dirty="0">
                <a:latin typeface="Arial" panose="020B0604020202020204" pitchFamily="34" charset="0"/>
                <a:cs typeface="Arial" panose="020B0604020202020204" pitchFamily="34" charset="0"/>
              </a:rPr>
              <a:t>Clinical best practices</a:t>
            </a:r>
          </a:p>
          <a:p>
            <a:pPr marL="742950" lvl="1" indent="-285750">
              <a:buFont typeface="Arial" panose="020B0604020202020204" pitchFamily="34" charset="0"/>
              <a:buChar char="•"/>
            </a:pPr>
            <a:r>
              <a:rPr lang="en-US" altLang="ja-JP" sz="1200" dirty="0">
                <a:latin typeface="Arial" panose="020B0604020202020204" pitchFamily="34" charset="0"/>
                <a:cs typeface="Arial" panose="020B0604020202020204" pitchFamily="34" charset="0"/>
              </a:rPr>
              <a:t>Diversity and inclusion best practices</a:t>
            </a:r>
          </a:p>
          <a:p>
            <a:pPr marL="742950" lvl="1" indent="-285750">
              <a:buFont typeface="Arial" panose="020B0604020202020204" pitchFamily="34" charset="0"/>
              <a:buChar char="•"/>
            </a:pPr>
            <a:r>
              <a:rPr lang="en-US" altLang="ja-JP" sz="1200" dirty="0">
                <a:latin typeface="Arial" panose="020B0604020202020204" pitchFamily="34" charset="0"/>
                <a:cs typeface="Arial" panose="020B0604020202020204" pitchFamily="34" charset="0"/>
              </a:rPr>
              <a:t>Risk tolerance</a:t>
            </a:r>
          </a:p>
          <a:p>
            <a:pPr marL="742950" lvl="1" indent="-285750">
              <a:buFont typeface="Arial" panose="020B0604020202020204" pitchFamily="34" charset="0"/>
              <a:buChar char="•"/>
            </a:pPr>
            <a:r>
              <a:rPr lang="en-US" altLang="ja-JP" sz="1200" dirty="0">
                <a:latin typeface="Arial" panose="020B0604020202020204" pitchFamily="34" charset="0"/>
                <a:cs typeface="Arial" panose="020B0604020202020204" pitchFamily="34" charset="0"/>
              </a:rPr>
              <a:t>Legal and compliance</a:t>
            </a:r>
          </a:p>
          <a:p>
            <a:pPr marL="742950" lvl="1" indent="-285750">
              <a:buFont typeface="Arial" panose="020B0604020202020204" pitchFamily="34" charset="0"/>
              <a:buChar char="•"/>
            </a:pPr>
            <a:r>
              <a:rPr lang="en-US" altLang="ja-JP" sz="1200" dirty="0">
                <a:latin typeface="Arial" panose="020B0604020202020204" pitchFamily="34" charset="0"/>
                <a:cs typeface="Arial" panose="020B0604020202020204" pitchFamily="34" charset="0"/>
              </a:rPr>
              <a:t>Cost estimation and budget</a:t>
            </a:r>
          </a:p>
          <a:p>
            <a:pPr marL="742950" lvl="1" indent="-285750">
              <a:buFont typeface="Arial" panose="020B0604020202020204" pitchFamily="34" charset="0"/>
              <a:buChar char="•"/>
            </a:pPr>
            <a:r>
              <a:rPr lang="en-US" altLang="ja-JP" sz="1200" dirty="0">
                <a:latin typeface="Arial" panose="020B0604020202020204" pitchFamily="34" charset="0"/>
                <a:cs typeface="Arial" panose="020B0604020202020204" pitchFamily="34" charset="0"/>
              </a:rPr>
              <a:t>Medical carrier and point solution vendor integration</a:t>
            </a:r>
          </a:p>
          <a:p>
            <a:pPr lvl="1">
              <a:buClr>
                <a:srgbClr val="EE2D67"/>
              </a:buClr>
            </a:pPr>
            <a:endParaRPr lang="en-US" altLang="ja-JP" sz="1200" dirty="0">
              <a:latin typeface="Arial" panose="020B0604020202020204" pitchFamily="34" charset="0"/>
              <a:cs typeface="Arial" panose="020B0604020202020204" pitchFamily="34" charset="0"/>
            </a:endParaRPr>
          </a:p>
          <a:p>
            <a:pPr marL="169829" indent="-169829" defTabSz="907868" fontAlgn="base">
              <a:lnSpc>
                <a:spcPct val="95000"/>
              </a:lnSpc>
              <a:spcBef>
                <a:spcPct val="0"/>
              </a:spcBef>
              <a:spcAft>
                <a:spcPts val="300"/>
              </a:spcAft>
              <a:buFont typeface="Arial"/>
              <a:buChar char="•"/>
            </a:pPr>
            <a:r>
              <a:rPr lang="en-US" altLang="ja-JP" sz="1200" dirty="0">
                <a:latin typeface="Arial" panose="020B0604020202020204" pitchFamily="34" charset="0"/>
                <a:ea typeface="Segoe UI" panose="020B0502040204020203" pitchFamily="34" charset="0"/>
                <a:cs typeface="Arial" panose="020B0604020202020204" pitchFamily="34" charset="0"/>
              </a:rPr>
              <a:t>Review point solution vendor landscape for Transgender and Modern Family Planning to support the employee healthcare journey </a:t>
            </a:r>
          </a:p>
        </p:txBody>
      </p:sp>
      <p:sp>
        <p:nvSpPr>
          <p:cNvPr id="29" name="Title 1"/>
          <p:cNvSpPr txBox="1">
            <a:spLocks/>
          </p:cNvSpPr>
          <p:nvPr/>
        </p:nvSpPr>
        <p:spPr>
          <a:xfrm>
            <a:off x="597397" y="435684"/>
            <a:ext cx="11720051" cy="541687"/>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kern="0" dirty="0" err="1" smtClean="0">
                <a:latin typeface="Arial" panose="020B0604020202020204" pitchFamily="34" charset="0"/>
                <a:cs typeface="Arial" panose="020B0604020202020204" pitchFamily="34" charset="0"/>
              </a:rPr>
              <a:t>DE&amp;I</a:t>
            </a:r>
            <a:r>
              <a:rPr lang="en-US" sz="2800" kern="0" dirty="0" smtClean="0">
                <a:latin typeface="Arial" panose="020B0604020202020204" pitchFamily="34" charset="0"/>
                <a:cs typeface="Arial" panose="020B0604020202020204" pitchFamily="34" charset="0"/>
              </a:rPr>
              <a:t> Gap Analysis</a:t>
            </a:r>
            <a:endParaRPr lang="en-US" sz="2800"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2653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4" name="Group 43"/>
          <p:cNvGrpSpPr/>
          <p:nvPr/>
        </p:nvGrpSpPr>
        <p:grpSpPr>
          <a:xfrm>
            <a:off x="1907797" y="1405025"/>
            <a:ext cx="8404859" cy="2792200"/>
            <a:chOff x="383795" y="1405025"/>
            <a:chExt cx="8404859" cy="2792200"/>
          </a:xfrm>
        </p:grpSpPr>
        <p:grpSp>
          <p:nvGrpSpPr>
            <p:cNvPr id="9" name="Group 8"/>
            <p:cNvGrpSpPr/>
            <p:nvPr/>
          </p:nvGrpSpPr>
          <p:grpSpPr>
            <a:xfrm>
              <a:off x="383795" y="1440915"/>
              <a:ext cx="8404859" cy="2756310"/>
              <a:chOff x="383795" y="1440915"/>
              <a:chExt cx="8404859" cy="2756310"/>
            </a:xfrm>
          </p:grpSpPr>
          <p:grpSp>
            <p:nvGrpSpPr>
              <p:cNvPr id="11" name="Group 10"/>
              <p:cNvGrpSpPr/>
              <p:nvPr/>
            </p:nvGrpSpPr>
            <p:grpSpPr>
              <a:xfrm>
                <a:off x="383795" y="1440915"/>
                <a:ext cx="8404859" cy="2756310"/>
                <a:chOff x="228601" y="971550"/>
                <a:chExt cx="8686800" cy="2209800"/>
              </a:xfrm>
            </p:grpSpPr>
            <p:sp>
              <p:nvSpPr>
                <p:cNvPr id="13" name="Rectangle 12"/>
                <p:cNvSpPr/>
                <p:nvPr/>
              </p:nvSpPr>
              <p:spPr bwMode="gray">
                <a:xfrm>
                  <a:off x="228601" y="971550"/>
                  <a:ext cx="8686800" cy="2209800"/>
                </a:xfrm>
                <a:prstGeom prst="rect">
                  <a:avLst/>
                </a:prstGeom>
                <a:gradFill flip="none" rotWithShape="1">
                  <a:gsLst>
                    <a:gs pos="0">
                      <a:srgbClr val="678DB0">
                        <a:lumMod val="75000"/>
                      </a:srgbClr>
                    </a:gs>
                    <a:gs pos="99000">
                      <a:srgbClr val="213143"/>
                    </a:gs>
                  </a:gsLst>
                  <a:path path="circle">
                    <a:fillToRect l="50000" t="50000" r="50000" b="50000"/>
                  </a:path>
                  <a:tileRect/>
                </a:gradFill>
                <a:ln w="28575" cap="flat" cmpd="sng" algn="ctr">
                  <a:noFill/>
                  <a:prstDash val="solid"/>
                  <a:round/>
                  <a:headEnd type="none" w="med" len="med"/>
                  <a:tailEnd type="none" w="med" len="med"/>
                </a:ln>
                <a:effectLst/>
              </p:spPr>
              <p:txBody>
                <a:bodyPr vert="horz" wrap="square" lIns="91440" tIns="91440" rIns="91440" bIns="45720" numCol="1" rtlCol="0" anchor="t" anchorCtr="1" compatLnSpc="1">
                  <a:prstTxWarp prst="textNoShape">
                    <a:avLst/>
                  </a:prstTxWarp>
                </a:bodyPr>
                <a:lstStyle/>
                <a:p>
                  <a:pPr>
                    <a:lnSpc>
                      <a:spcPct val="75000"/>
                    </a:lnSpc>
                    <a:defRPr/>
                  </a:pPr>
                  <a:r>
                    <a:rPr lang="en-US" sz="2000" kern="0"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rPr>
                    <a:t>THINKHR </a:t>
                  </a:r>
                  <a:r>
                    <a:rPr lang="en-US" sz="2000" b="1" kern="0" dirty="0">
                      <a:solidFill>
                        <a:srgbClr val="678DB0">
                          <a:lumMod val="40000"/>
                          <a:lumOff val="60000"/>
                        </a:srgbClr>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rPr>
                    <a:t>LIVE</a:t>
                  </a:r>
                </a:p>
              </p:txBody>
            </p:sp>
            <p:sp>
              <p:nvSpPr>
                <p:cNvPr id="14" name="Rectangle 13"/>
                <p:cNvSpPr/>
                <p:nvPr/>
              </p:nvSpPr>
              <p:spPr bwMode="gray">
                <a:xfrm>
                  <a:off x="304800" y="1428750"/>
                  <a:ext cx="8534400" cy="1676400"/>
                </a:xfrm>
                <a:prstGeom prst="rect">
                  <a:avLst/>
                </a:prstGeom>
                <a:gradFill flip="none" rotWithShape="1">
                  <a:gsLst>
                    <a:gs pos="20000">
                      <a:srgbClr val="FFFFFF"/>
                    </a:gs>
                    <a:gs pos="100000">
                      <a:srgbClr val="678DB0">
                        <a:lumMod val="20000"/>
                        <a:lumOff val="80000"/>
                      </a:srgbClr>
                    </a:gs>
                  </a:gsLst>
                  <a:path path="circle">
                    <a:fillToRect l="50000" t="50000" r="50000" b="50000"/>
                  </a:path>
                  <a:tileRect/>
                </a:gradFill>
                <a:ln w="28575" cap="flat" cmpd="sng" algn="ctr">
                  <a:noFill/>
                  <a:prstDash val="solid"/>
                  <a:round/>
                  <a:headEnd type="none" w="med" len="med"/>
                  <a:tailEnd type="none" w="med" len="med"/>
                </a:ln>
                <a:effectLst>
                  <a:outerShdw blurRad="190500" dir="2700000" algn="tl" rotWithShape="0">
                    <a:srgbClr val="000000">
                      <a:alpha val="50000"/>
                    </a:srgbClr>
                  </a:outerShdw>
                </a:effectLst>
              </p:spPr>
              <p:txBody>
                <a:bodyPr vert="horz" wrap="square" lIns="91440" tIns="45720" rIns="91440" bIns="91440" numCol="1" rtlCol="0" anchor="ctr" anchorCtr="0" compatLnSpc="1">
                  <a:prstTxWarp prst="textNoShape">
                    <a:avLst/>
                  </a:prstTxWarp>
                </a:bodyPr>
                <a:lstStyle/>
                <a:p>
                  <a:pPr>
                    <a:lnSpc>
                      <a:spcPct val="95000"/>
                    </a:lnSpc>
                    <a:defRPr/>
                  </a:pPr>
                  <a:endParaRPr lang="en-US" sz="1600" kern="0"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endParaRPr>
                </a:p>
              </p:txBody>
            </p:sp>
            <p:sp>
              <p:nvSpPr>
                <p:cNvPr id="15" name="TextBox 14"/>
                <p:cNvSpPr txBox="1"/>
                <p:nvPr/>
              </p:nvSpPr>
              <p:spPr>
                <a:xfrm>
                  <a:off x="1752600" y="1553441"/>
                  <a:ext cx="5638800" cy="231947"/>
                </a:xfrm>
                <a:prstGeom prst="rect">
                  <a:avLst/>
                </a:prstGeom>
                <a:noFill/>
              </p:spPr>
              <p:txBody>
                <a:bodyPr wrap="square" rtlCol="0" anchor="t" anchorCtr="1">
                  <a:spAutoFit/>
                </a:bodyPr>
                <a:lstStyle/>
                <a:p>
                  <a:pPr>
                    <a:lnSpc>
                      <a:spcPct val="80000"/>
                    </a:lnSpc>
                    <a:defRPr/>
                  </a:pPr>
                  <a:r>
                    <a:rPr lang="en-US" sz="1600" b="1" kern="0" dirty="0">
                      <a:solidFill>
                        <a:srgbClr val="3D404A"/>
                      </a:solidFill>
                      <a:latin typeface="Arial" panose="020B0604020202020204" pitchFamily="34" charset="0"/>
                      <a:ea typeface="ＭＳ Ｐゴシック" charset="-128"/>
                      <a:cs typeface="Arial" panose="020B0604020202020204" pitchFamily="34" charset="0"/>
                    </a:rPr>
                    <a:t>Real-time Advice and Answers from Live HR Experts</a:t>
                  </a:r>
                </a:p>
              </p:txBody>
            </p:sp>
          </p:grpSp>
          <p:grpSp>
            <p:nvGrpSpPr>
              <p:cNvPr id="34" name="Group 33"/>
              <p:cNvGrpSpPr/>
              <p:nvPr/>
            </p:nvGrpSpPr>
            <p:grpSpPr>
              <a:xfrm>
                <a:off x="597556" y="3200399"/>
                <a:ext cx="7962498" cy="475226"/>
                <a:chOff x="457200" y="1885949"/>
                <a:chExt cx="8229600" cy="381001"/>
              </a:xfrm>
            </p:grpSpPr>
            <p:sp>
              <p:nvSpPr>
                <p:cNvPr id="35" name="TextBox 34"/>
                <p:cNvSpPr txBox="1"/>
                <p:nvPr/>
              </p:nvSpPr>
              <p:spPr>
                <a:xfrm>
                  <a:off x="3048000" y="1885949"/>
                  <a:ext cx="3048000" cy="231947"/>
                </a:xfrm>
                <a:prstGeom prst="rect">
                  <a:avLst/>
                </a:prstGeom>
                <a:noFill/>
              </p:spPr>
              <p:txBody>
                <a:bodyPr wrap="square" rtlCol="0" anchor="t" anchorCtr="1">
                  <a:spAutoFit/>
                </a:bodyPr>
                <a:lstStyle/>
                <a:p>
                  <a:pPr>
                    <a:lnSpc>
                      <a:spcPct val="80000"/>
                    </a:lnSpc>
                    <a:defRPr/>
                  </a:pPr>
                  <a:r>
                    <a:rPr lang="en-US" sz="1600" b="1" kern="0" dirty="0">
                      <a:solidFill>
                        <a:srgbClr val="1086D1"/>
                      </a:solidFill>
                      <a:latin typeface="Arial" panose="020B0604020202020204" pitchFamily="34" charset="0"/>
                      <a:ea typeface="ＭＳ Ｐゴシック" charset="-128"/>
                      <a:cs typeface="Arial" panose="020B0604020202020204" pitchFamily="34" charset="0"/>
                    </a:rPr>
                    <a:t>CLOUD BASED PLATFORM</a:t>
                  </a:r>
                </a:p>
              </p:txBody>
            </p:sp>
            <p:grpSp>
              <p:nvGrpSpPr>
                <p:cNvPr id="36" name="Group 35"/>
                <p:cNvGrpSpPr/>
                <p:nvPr/>
              </p:nvGrpSpPr>
              <p:grpSpPr>
                <a:xfrm>
                  <a:off x="457200" y="2038350"/>
                  <a:ext cx="8229600" cy="228600"/>
                  <a:chOff x="457200" y="2038350"/>
                  <a:chExt cx="8229600" cy="228600"/>
                </a:xfrm>
              </p:grpSpPr>
              <p:sp>
                <p:nvSpPr>
                  <p:cNvPr id="37" name="Freeform 9"/>
                  <p:cNvSpPr>
                    <a:spLocks/>
                  </p:cNvSpPr>
                  <p:nvPr/>
                </p:nvSpPr>
                <p:spPr bwMode="gray">
                  <a:xfrm>
                    <a:off x="457200" y="2038350"/>
                    <a:ext cx="2743200" cy="228600"/>
                  </a:xfrm>
                  <a:custGeom>
                    <a:avLst/>
                    <a:gdLst>
                      <a:gd name="T0" fmla="*/ 0 w 2112"/>
                      <a:gd name="T1" fmla="*/ 2147483647 h 384"/>
                      <a:gd name="T2" fmla="*/ 0 w 2112"/>
                      <a:gd name="T3" fmla="*/ 0 h 384"/>
                      <a:gd name="T4" fmla="*/ 2147483647 w 2112"/>
                      <a:gd name="T5" fmla="*/ 0 h 384"/>
                      <a:gd name="T6" fmla="*/ 0 60000 65536"/>
                      <a:gd name="T7" fmla="*/ 0 60000 65536"/>
                      <a:gd name="T8" fmla="*/ 0 60000 65536"/>
                      <a:gd name="T9" fmla="*/ 0 w 2112"/>
                      <a:gd name="T10" fmla="*/ 0 h 384"/>
                      <a:gd name="T11" fmla="*/ 2112 w 2112"/>
                      <a:gd name="T12" fmla="*/ 384 h 384"/>
                    </a:gdLst>
                    <a:ahLst/>
                    <a:cxnLst>
                      <a:cxn ang="T6">
                        <a:pos x="T0" y="T1"/>
                      </a:cxn>
                      <a:cxn ang="T7">
                        <a:pos x="T2" y="T3"/>
                      </a:cxn>
                      <a:cxn ang="T8">
                        <a:pos x="T4" y="T5"/>
                      </a:cxn>
                    </a:cxnLst>
                    <a:rect l="T9" t="T10" r="T11" b="T12"/>
                    <a:pathLst>
                      <a:path w="2112" h="384">
                        <a:moveTo>
                          <a:pt x="0" y="384"/>
                        </a:moveTo>
                        <a:lnTo>
                          <a:pt x="0" y="0"/>
                        </a:lnTo>
                        <a:lnTo>
                          <a:pt x="2112" y="0"/>
                        </a:lnTo>
                      </a:path>
                    </a:pathLst>
                  </a:custGeom>
                  <a:noFill/>
                  <a:ln w="19050" cap="flat" cmpd="sng" algn="ctr">
                    <a:solidFill>
                      <a:srgbClr val="7F7F7F"/>
                    </a:solidFill>
                    <a:prstDash val="sysDash"/>
                    <a:miter lim="800000"/>
                    <a:headEnd type="none" w="med" len="med"/>
                    <a:tailEnd type="none" w="med" len="med"/>
                  </a:ln>
                  <a:effectLst/>
                </p:spPr>
                <p:txBody>
                  <a:bodyPr rot="0" spcFirstLastPara="0" vertOverflow="overflow" horzOverflow="overflow" vert="horz" wrap="square" lIns="91440" tIns="45720" rIns="91440" bIns="91440" numCol="1" spcCol="0" rtlCol="0" fromWordArt="0" anchor="ctr" anchorCtr="0" forceAA="0" compatLnSpc="1">
                    <a:prstTxWarp prst="textNoShape">
                      <a:avLst/>
                    </a:prstTxWarp>
                    <a:noAutofit/>
                  </a:bodyPr>
                  <a:lstStyle/>
                  <a:p>
                    <a:pPr>
                      <a:lnSpc>
                        <a:spcPct val="90000"/>
                      </a:lnSpc>
                      <a:defRPr/>
                    </a:pPr>
                    <a:endParaRPr lang="en-US" sz="1400" kern="0" dirty="0">
                      <a:solidFill>
                        <a:srgbClr val="3D404A"/>
                      </a:solidFill>
                      <a:latin typeface="Arial" panose="020B0604020202020204" pitchFamily="34" charset="0"/>
                      <a:ea typeface="ＭＳ Ｐゴシック" charset="-128"/>
                      <a:cs typeface="Arial" panose="020B0604020202020204" pitchFamily="34" charset="0"/>
                    </a:endParaRPr>
                  </a:p>
                </p:txBody>
              </p:sp>
              <p:sp>
                <p:nvSpPr>
                  <p:cNvPr id="38" name="Freeform 9"/>
                  <p:cNvSpPr>
                    <a:spLocks/>
                  </p:cNvSpPr>
                  <p:nvPr/>
                </p:nvSpPr>
                <p:spPr bwMode="gray">
                  <a:xfrm flipH="1">
                    <a:off x="5943600" y="2038350"/>
                    <a:ext cx="2743200" cy="228600"/>
                  </a:xfrm>
                  <a:custGeom>
                    <a:avLst/>
                    <a:gdLst>
                      <a:gd name="T0" fmla="*/ 0 w 2112"/>
                      <a:gd name="T1" fmla="*/ 2147483647 h 384"/>
                      <a:gd name="T2" fmla="*/ 0 w 2112"/>
                      <a:gd name="T3" fmla="*/ 0 h 384"/>
                      <a:gd name="T4" fmla="*/ 2147483647 w 2112"/>
                      <a:gd name="T5" fmla="*/ 0 h 384"/>
                      <a:gd name="T6" fmla="*/ 0 60000 65536"/>
                      <a:gd name="T7" fmla="*/ 0 60000 65536"/>
                      <a:gd name="T8" fmla="*/ 0 60000 65536"/>
                      <a:gd name="T9" fmla="*/ 0 w 2112"/>
                      <a:gd name="T10" fmla="*/ 0 h 384"/>
                      <a:gd name="T11" fmla="*/ 2112 w 2112"/>
                      <a:gd name="T12" fmla="*/ 384 h 384"/>
                    </a:gdLst>
                    <a:ahLst/>
                    <a:cxnLst>
                      <a:cxn ang="T6">
                        <a:pos x="T0" y="T1"/>
                      </a:cxn>
                      <a:cxn ang="T7">
                        <a:pos x="T2" y="T3"/>
                      </a:cxn>
                      <a:cxn ang="T8">
                        <a:pos x="T4" y="T5"/>
                      </a:cxn>
                    </a:cxnLst>
                    <a:rect l="T9" t="T10" r="T11" b="T12"/>
                    <a:pathLst>
                      <a:path w="2112" h="384">
                        <a:moveTo>
                          <a:pt x="0" y="384"/>
                        </a:moveTo>
                        <a:lnTo>
                          <a:pt x="0" y="0"/>
                        </a:lnTo>
                        <a:lnTo>
                          <a:pt x="2112" y="0"/>
                        </a:lnTo>
                      </a:path>
                    </a:pathLst>
                  </a:custGeom>
                  <a:noFill/>
                  <a:ln w="19050" cap="flat" cmpd="sng" algn="ctr">
                    <a:solidFill>
                      <a:srgbClr val="7F7F7F"/>
                    </a:solidFill>
                    <a:prstDash val="sysDash"/>
                    <a:miter lim="800000"/>
                    <a:headEnd type="none" w="med" len="med"/>
                    <a:tailEnd type="none" w="med" len="med"/>
                  </a:ln>
                  <a:effectLst/>
                </p:spPr>
                <p:txBody>
                  <a:bodyPr rot="0" spcFirstLastPara="0" vertOverflow="overflow" horzOverflow="overflow" vert="horz" wrap="square" lIns="91440" tIns="45720" rIns="91440" bIns="91440" numCol="1" spcCol="0" rtlCol="0" fromWordArt="0" anchor="ctr" anchorCtr="0" forceAA="0" compatLnSpc="1">
                    <a:prstTxWarp prst="textNoShape">
                      <a:avLst/>
                    </a:prstTxWarp>
                    <a:noAutofit/>
                  </a:bodyPr>
                  <a:lstStyle/>
                  <a:p>
                    <a:pPr>
                      <a:lnSpc>
                        <a:spcPct val="90000"/>
                      </a:lnSpc>
                      <a:defRPr/>
                    </a:pPr>
                    <a:endParaRPr lang="en-US" sz="1400" kern="0" dirty="0">
                      <a:solidFill>
                        <a:srgbClr val="3D404A"/>
                      </a:solidFill>
                      <a:latin typeface="Arial" panose="020B0604020202020204" pitchFamily="34" charset="0"/>
                      <a:ea typeface="ＭＳ Ｐゴシック" charset="-128"/>
                      <a:cs typeface="Arial" panose="020B0604020202020204" pitchFamily="34" charset="0"/>
                    </a:endParaRPr>
                  </a:p>
                </p:txBody>
              </p:sp>
            </p:grpSp>
          </p:grpSp>
          <p:sp>
            <p:nvSpPr>
              <p:cNvPr id="39" name="TextBox 38"/>
              <p:cNvSpPr txBox="1"/>
              <p:nvPr/>
            </p:nvSpPr>
            <p:spPr>
              <a:xfrm>
                <a:off x="1654680" y="2502301"/>
                <a:ext cx="2489309" cy="461665"/>
              </a:xfrm>
              <a:prstGeom prst="rect">
                <a:avLst/>
              </a:prstGeom>
              <a:noFill/>
            </p:spPr>
            <p:txBody>
              <a:bodyPr wrap="square" rtlCol="0">
                <a:spAutoFit/>
              </a:bodyPr>
              <a:lstStyle/>
              <a:p>
                <a:pPr marL="119060" indent="-119060">
                  <a:buFont typeface="Arial" panose="020B0604020202020204" pitchFamily="34" charset="0"/>
                  <a:buChar char="•"/>
                  <a:defRPr/>
                </a:pPr>
                <a:r>
                  <a:rPr lang="en-US" sz="1200" kern="0" dirty="0">
                    <a:solidFill>
                      <a:prstClr val="black"/>
                    </a:solidFill>
                    <a:latin typeface="Arial" panose="020B0604020202020204" pitchFamily="34" charset="0"/>
                    <a:ea typeface="MS PGothic"/>
                    <a:cs typeface="Arial" panose="020B0604020202020204" pitchFamily="34" charset="0"/>
                  </a:rPr>
                  <a:t>99% same-day answer rate</a:t>
                </a:r>
              </a:p>
              <a:p>
                <a:pPr marL="119060" indent="-119060">
                  <a:buFont typeface="Arial" panose="020B0604020202020204" pitchFamily="34" charset="0"/>
                  <a:buChar char="•"/>
                  <a:defRPr/>
                </a:pPr>
                <a:r>
                  <a:rPr lang="en-US" sz="1200" kern="0" dirty="0">
                    <a:solidFill>
                      <a:prstClr val="black"/>
                    </a:solidFill>
                    <a:latin typeface="Arial" panose="020B0604020202020204" pitchFamily="34" charset="0"/>
                    <a:ea typeface="MS PGothic"/>
                    <a:cs typeface="Arial" panose="020B0604020202020204" pitchFamily="34" charset="0"/>
                  </a:rPr>
                  <a:t>Available 11 hours each day</a:t>
                </a:r>
              </a:p>
            </p:txBody>
          </p:sp>
          <p:sp>
            <p:nvSpPr>
              <p:cNvPr id="40" name="TextBox 39"/>
              <p:cNvSpPr txBox="1"/>
              <p:nvPr/>
            </p:nvSpPr>
            <p:spPr>
              <a:xfrm>
                <a:off x="4159756" y="2502575"/>
                <a:ext cx="4049013" cy="461665"/>
              </a:xfrm>
              <a:prstGeom prst="rect">
                <a:avLst/>
              </a:prstGeom>
              <a:noFill/>
            </p:spPr>
            <p:txBody>
              <a:bodyPr wrap="square" rtlCol="0">
                <a:spAutoFit/>
              </a:bodyPr>
              <a:lstStyle/>
              <a:p>
                <a:pPr marL="119060" indent="-119060">
                  <a:buFont typeface="Arial" panose="020B0604020202020204" pitchFamily="34" charset="0"/>
                  <a:buChar char="•"/>
                  <a:defRPr/>
                </a:pPr>
                <a:r>
                  <a:rPr lang="en-US" sz="1200" kern="0" dirty="0">
                    <a:solidFill>
                      <a:prstClr val="black"/>
                    </a:solidFill>
                    <a:latin typeface="Arial" panose="020B0604020202020204" pitchFamily="34" charset="0"/>
                    <a:ea typeface="MS PGothic"/>
                    <a:cs typeface="Arial" panose="020B0604020202020204" pitchFamily="34" charset="0"/>
                  </a:rPr>
                  <a:t>SPHR/PHR- and SHRM-certified advisors</a:t>
                </a:r>
              </a:p>
              <a:p>
                <a:pPr marL="119060" indent="-119060">
                  <a:buFont typeface="Arial" panose="020B0604020202020204" pitchFamily="34" charset="0"/>
                  <a:buChar char="•"/>
                  <a:defRPr/>
                </a:pPr>
                <a:r>
                  <a:rPr lang="en-US" sz="1200" kern="0" dirty="0">
                    <a:solidFill>
                      <a:prstClr val="black"/>
                    </a:solidFill>
                    <a:latin typeface="Arial" panose="020B0604020202020204" pitchFamily="34" charset="0"/>
                    <a:ea typeface="MS PGothic"/>
                    <a:cs typeface="Arial" panose="020B0604020202020204" pitchFamily="34" charset="0"/>
                  </a:rPr>
                  <a:t>Online submission, documentation and follow-up</a:t>
                </a:r>
              </a:p>
            </p:txBody>
          </p:sp>
        </p:grpSp>
        <p:pic>
          <p:nvPicPr>
            <p:cNvPr id="12" name="Picture 11" descr="ThinkHR_LIVE_Icon_Hires.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77426" y="1405025"/>
              <a:ext cx="660512" cy="732126"/>
            </a:xfrm>
            <a:prstGeom prst="rect">
              <a:avLst/>
            </a:prstGeom>
            <a:effectLst>
              <a:outerShdw blurRad="127000" dir="2700000" algn="tl" rotWithShape="0">
                <a:srgbClr val="000000">
                  <a:alpha val="40000"/>
                </a:srgbClr>
              </a:outerShdw>
            </a:effectLst>
          </p:spPr>
        </p:pic>
      </p:grpSp>
      <p:grpSp>
        <p:nvGrpSpPr>
          <p:cNvPr id="3" name="Group 2"/>
          <p:cNvGrpSpPr/>
          <p:nvPr/>
        </p:nvGrpSpPr>
        <p:grpSpPr>
          <a:xfrm>
            <a:off x="1792225" y="3735931"/>
            <a:ext cx="2973939" cy="2573011"/>
            <a:chOff x="298836" y="3751590"/>
            <a:chExt cx="2973938" cy="2573010"/>
          </a:xfrm>
        </p:grpSpPr>
        <p:grpSp>
          <p:nvGrpSpPr>
            <p:cNvPr id="16" name="Group 15"/>
            <p:cNvGrpSpPr/>
            <p:nvPr/>
          </p:nvGrpSpPr>
          <p:grpSpPr>
            <a:xfrm>
              <a:off x="766061" y="4043516"/>
              <a:ext cx="2506712" cy="2281084"/>
              <a:chOff x="685800" y="2266950"/>
              <a:chExt cx="2590800" cy="1828800"/>
            </a:xfrm>
          </p:grpSpPr>
          <p:sp>
            <p:nvSpPr>
              <p:cNvPr id="17" name="Rectangle 16"/>
              <p:cNvSpPr/>
              <p:nvPr/>
            </p:nvSpPr>
            <p:spPr bwMode="gray">
              <a:xfrm>
                <a:off x="685800" y="2266950"/>
                <a:ext cx="2590800" cy="1828800"/>
              </a:xfrm>
              <a:prstGeom prst="rect">
                <a:avLst/>
              </a:prstGeom>
              <a:gradFill flip="none" rotWithShape="1">
                <a:gsLst>
                  <a:gs pos="20000">
                    <a:srgbClr val="FFFFFF"/>
                  </a:gs>
                  <a:gs pos="100000">
                    <a:srgbClr val="678DB0">
                      <a:lumMod val="20000"/>
                      <a:lumOff val="80000"/>
                    </a:srgbClr>
                  </a:gs>
                </a:gsLst>
                <a:path path="circle">
                  <a:fillToRect l="50000" t="50000" r="50000" b="50000"/>
                </a:path>
                <a:tileRect/>
              </a:gradFill>
              <a:ln w="28575" cap="flat" cmpd="sng" algn="ctr">
                <a:noFill/>
                <a:prstDash val="solid"/>
                <a:round/>
                <a:headEnd type="none" w="med" len="med"/>
                <a:tailEnd type="none" w="med" len="med"/>
              </a:ln>
              <a:effectLst>
                <a:outerShdw blurRad="190500" dir="2700000" algn="tl" rotWithShape="0">
                  <a:srgbClr val="000000">
                    <a:alpha val="50000"/>
                  </a:srgbClr>
                </a:outerShdw>
              </a:effectLst>
            </p:spPr>
            <p:txBody>
              <a:bodyPr vert="horz" wrap="square" lIns="91440" tIns="45720" rIns="91440" bIns="91440" numCol="1" rtlCol="0" anchor="ctr" anchorCtr="0" compatLnSpc="1">
                <a:prstTxWarp prst="textNoShape">
                  <a:avLst/>
                </a:prstTxWarp>
              </a:bodyPr>
              <a:lstStyle/>
              <a:p>
                <a:pPr>
                  <a:lnSpc>
                    <a:spcPct val="95000"/>
                  </a:lnSpc>
                  <a:defRPr/>
                </a:pPr>
                <a:endParaRPr lang="en-US" sz="1600" kern="0"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endParaRPr>
              </a:p>
            </p:txBody>
          </p:sp>
          <p:sp>
            <p:nvSpPr>
              <p:cNvPr id="18" name="TextBox 17"/>
              <p:cNvSpPr txBox="1"/>
              <p:nvPr/>
            </p:nvSpPr>
            <p:spPr>
              <a:xfrm>
                <a:off x="694726" y="2656103"/>
                <a:ext cx="2514600" cy="350388"/>
              </a:xfrm>
              <a:prstGeom prst="rect">
                <a:avLst/>
              </a:prstGeom>
              <a:noFill/>
            </p:spPr>
            <p:txBody>
              <a:bodyPr wrap="square" rtlCol="0" anchor="t" anchorCtr="1">
                <a:spAutoFit/>
              </a:bodyPr>
              <a:lstStyle/>
              <a:p>
                <a:pPr>
                  <a:lnSpc>
                    <a:spcPct val="80000"/>
                  </a:lnSpc>
                  <a:defRPr/>
                </a:pPr>
                <a:r>
                  <a:rPr lang="en-US" sz="1400" b="1" kern="0" dirty="0">
                    <a:solidFill>
                      <a:srgbClr val="3D404A"/>
                    </a:solidFill>
                    <a:latin typeface="Arial" panose="020B0604020202020204" pitchFamily="34" charset="0"/>
                    <a:ea typeface="ＭＳ Ｐゴシック" charset="-128"/>
                    <a:cs typeface="Arial" panose="020B0604020202020204" pitchFamily="34" charset="0"/>
                  </a:rPr>
                  <a:t>Award-winning </a:t>
                </a:r>
              </a:p>
              <a:p>
                <a:pPr>
                  <a:lnSpc>
                    <a:spcPct val="80000"/>
                  </a:lnSpc>
                  <a:defRPr/>
                </a:pPr>
                <a:r>
                  <a:rPr lang="en-US" sz="1400" b="1" kern="0" dirty="0">
                    <a:solidFill>
                      <a:srgbClr val="3D404A"/>
                    </a:solidFill>
                    <a:latin typeface="Arial" panose="020B0604020202020204" pitchFamily="34" charset="0"/>
                    <a:ea typeface="ＭＳ Ｐゴシック" charset="-128"/>
                    <a:cs typeface="Arial" panose="020B0604020202020204" pitchFamily="34" charset="0"/>
                  </a:rPr>
                  <a:t>Resource Center </a:t>
                </a:r>
              </a:p>
            </p:txBody>
          </p:sp>
        </p:grpSp>
        <p:grpSp>
          <p:nvGrpSpPr>
            <p:cNvPr id="19" name="Group 18"/>
            <p:cNvGrpSpPr/>
            <p:nvPr/>
          </p:nvGrpSpPr>
          <p:grpSpPr>
            <a:xfrm>
              <a:off x="298836" y="3751590"/>
              <a:ext cx="2973938" cy="1049011"/>
              <a:chOff x="202902" y="2266950"/>
              <a:chExt cx="3073698" cy="841016"/>
            </a:xfrm>
          </p:grpSpPr>
          <p:sp>
            <p:nvSpPr>
              <p:cNvPr id="20" name="Rectangle 19"/>
              <p:cNvSpPr/>
              <p:nvPr/>
            </p:nvSpPr>
            <p:spPr bwMode="gray">
              <a:xfrm>
                <a:off x="685800" y="2266950"/>
                <a:ext cx="2590800" cy="427087"/>
              </a:xfrm>
              <a:prstGeom prst="rect">
                <a:avLst/>
              </a:prstGeom>
              <a:gradFill flip="none" rotWithShape="1">
                <a:gsLst>
                  <a:gs pos="0">
                    <a:srgbClr val="6BAD29"/>
                  </a:gs>
                  <a:gs pos="100000">
                    <a:srgbClr val="6BAD29">
                      <a:lumMod val="50000"/>
                    </a:srgbClr>
                  </a:gs>
                </a:gsLst>
                <a:path path="circle">
                  <a:fillToRect l="50000" t="50000" r="50000" b="50000"/>
                </a:path>
                <a:tileRect/>
              </a:gradFill>
              <a:ln w="2857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nSpc>
                    <a:spcPct val="75000"/>
                  </a:lnSpc>
                  <a:defRPr/>
                </a:pPr>
                <a:r>
                  <a:rPr lang="en-US" sz="1600" kern="0"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rPr>
                  <a:t>THINKHR </a:t>
                </a:r>
                <a:r>
                  <a:rPr lang="en-US" sz="1600" b="1" kern="0" dirty="0">
                    <a:solidFill>
                      <a:srgbClr val="6BAD29">
                        <a:lumMod val="40000"/>
                        <a:lumOff val="60000"/>
                      </a:srgbClr>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rPr>
                  <a:t>COMPLY</a:t>
                </a:r>
              </a:p>
            </p:txBody>
          </p:sp>
          <p:pic>
            <p:nvPicPr>
              <p:cNvPr id="21" name="Picture 20" descr="ThinkHR_COMPLY_Icon_Hires.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02902" y="2491161"/>
                <a:ext cx="781949" cy="616805"/>
              </a:xfrm>
              <a:prstGeom prst="rect">
                <a:avLst/>
              </a:prstGeom>
              <a:effectLst>
                <a:outerShdw blurRad="127000" dir="2700000" algn="tl" rotWithShape="0">
                  <a:srgbClr val="000000">
                    <a:alpha val="40000"/>
                  </a:srgbClr>
                </a:outerShdw>
              </a:effectLst>
            </p:spPr>
          </p:pic>
        </p:grpSp>
        <p:sp>
          <p:nvSpPr>
            <p:cNvPr id="41" name="TextBox 40"/>
            <p:cNvSpPr txBox="1"/>
            <p:nvPr/>
          </p:nvSpPr>
          <p:spPr>
            <a:xfrm>
              <a:off x="1004920" y="5160528"/>
              <a:ext cx="2054936" cy="954107"/>
            </a:xfrm>
            <a:prstGeom prst="rect">
              <a:avLst/>
            </a:prstGeom>
            <a:noFill/>
          </p:spPr>
          <p:txBody>
            <a:bodyPr wrap="square" rtlCol="0">
              <a:spAutoFit/>
            </a:bodyPr>
            <a:lstStyle/>
            <a:p>
              <a:pPr marL="119060" indent="-119060">
                <a:buFont typeface="Arial" panose="020B0604020202020204" pitchFamily="34" charset="0"/>
                <a:buChar char="•"/>
                <a:defRPr/>
              </a:pPr>
              <a:r>
                <a:rPr lang="en-US" sz="1400" kern="0" dirty="0">
                  <a:solidFill>
                    <a:prstClr val="black"/>
                  </a:solidFill>
                  <a:latin typeface="Arial" panose="020B0604020202020204" pitchFamily="34" charset="0"/>
                  <a:ea typeface="MS PGothic"/>
                  <a:cs typeface="Arial" panose="020B0604020202020204" pitchFamily="34" charset="0"/>
                </a:rPr>
                <a:t>Q&amp;A Database</a:t>
              </a:r>
            </a:p>
            <a:p>
              <a:pPr marL="119060" indent="-119060">
                <a:buFont typeface="Arial" panose="020B0604020202020204" pitchFamily="34" charset="0"/>
                <a:buChar char="•"/>
                <a:defRPr/>
              </a:pPr>
              <a:r>
                <a:rPr lang="en-US" sz="1400" kern="0" dirty="0">
                  <a:solidFill>
                    <a:prstClr val="black"/>
                  </a:solidFill>
                  <a:latin typeface="Arial" panose="020B0604020202020204" pitchFamily="34" charset="0"/>
                  <a:ea typeface="MS PGothic"/>
                  <a:cs typeface="Arial" panose="020B0604020202020204" pitchFamily="34" charset="0"/>
                </a:rPr>
                <a:t>Forms and Documents</a:t>
              </a:r>
            </a:p>
            <a:p>
              <a:pPr marL="119060" indent="-119060">
                <a:buFont typeface="Arial" panose="020B0604020202020204" pitchFamily="34" charset="0"/>
                <a:buChar char="•"/>
                <a:defRPr/>
              </a:pPr>
              <a:r>
                <a:rPr lang="en-US" sz="1400" kern="0" dirty="0">
                  <a:solidFill>
                    <a:prstClr val="black"/>
                  </a:solidFill>
                  <a:latin typeface="Arial" panose="020B0604020202020204" pitchFamily="34" charset="0"/>
                  <a:ea typeface="MS PGothic"/>
                  <a:cs typeface="Arial" panose="020B0604020202020204" pitchFamily="34" charset="0"/>
                </a:rPr>
                <a:t>Tools and Checklists</a:t>
              </a:r>
            </a:p>
          </p:txBody>
        </p:sp>
      </p:grpSp>
      <p:grpSp>
        <p:nvGrpSpPr>
          <p:cNvPr id="6" name="Group 5"/>
          <p:cNvGrpSpPr/>
          <p:nvPr/>
        </p:nvGrpSpPr>
        <p:grpSpPr>
          <a:xfrm>
            <a:off x="4628270" y="3751593"/>
            <a:ext cx="2847577" cy="2571217"/>
            <a:chOff x="5606796" y="3734491"/>
            <a:chExt cx="2847577" cy="2590109"/>
          </a:xfrm>
        </p:grpSpPr>
        <p:grpSp>
          <p:nvGrpSpPr>
            <p:cNvPr id="28" name="Group 27"/>
            <p:cNvGrpSpPr/>
            <p:nvPr/>
          </p:nvGrpSpPr>
          <p:grpSpPr>
            <a:xfrm>
              <a:off x="5947661" y="4043516"/>
              <a:ext cx="2506712" cy="2281084"/>
              <a:chOff x="5867400" y="2266950"/>
              <a:chExt cx="2590800" cy="1828800"/>
            </a:xfrm>
          </p:grpSpPr>
          <p:sp>
            <p:nvSpPr>
              <p:cNvPr id="29" name="Rectangle 28"/>
              <p:cNvSpPr/>
              <p:nvPr/>
            </p:nvSpPr>
            <p:spPr bwMode="gray">
              <a:xfrm>
                <a:off x="5867400" y="2266950"/>
                <a:ext cx="2590800" cy="1828800"/>
              </a:xfrm>
              <a:prstGeom prst="rect">
                <a:avLst/>
              </a:prstGeom>
              <a:gradFill flip="none" rotWithShape="1">
                <a:gsLst>
                  <a:gs pos="20000">
                    <a:srgbClr val="FFFFFF"/>
                  </a:gs>
                  <a:gs pos="100000">
                    <a:srgbClr val="678DB0">
                      <a:lumMod val="20000"/>
                      <a:lumOff val="80000"/>
                    </a:srgbClr>
                  </a:gs>
                </a:gsLst>
                <a:path path="circle">
                  <a:fillToRect l="50000" t="50000" r="50000" b="50000"/>
                </a:path>
                <a:tileRect/>
              </a:gradFill>
              <a:ln w="28575" cap="flat" cmpd="sng" algn="ctr">
                <a:noFill/>
                <a:prstDash val="solid"/>
                <a:round/>
                <a:headEnd type="none" w="med" len="med"/>
                <a:tailEnd type="none" w="med" len="med"/>
              </a:ln>
              <a:effectLst>
                <a:outerShdw blurRad="190500" dir="2700000" algn="tl" rotWithShape="0">
                  <a:srgbClr val="000000">
                    <a:alpha val="50000"/>
                  </a:srgbClr>
                </a:outerShdw>
              </a:effectLst>
            </p:spPr>
            <p:txBody>
              <a:bodyPr vert="horz" wrap="square" lIns="91440" tIns="45720" rIns="91440" bIns="91440" numCol="1" rtlCol="0" anchor="ctr" anchorCtr="0" compatLnSpc="1">
                <a:prstTxWarp prst="textNoShape">
                  <a:avLst/>
                </a:prstTxWarp>
              </a:bodyPr>
              <a:lstStyle/>
              <a:p>
                <a:pPr>
                  <a:lnSpc>
                    <a:spcPct val="95000"/>
                  </a:lnSpc>
                  <a:defRPr/>
                </a:pPr>
                <a:endParaRPr lang="en-US" sz="1600" kern="0"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endParaRPr>
              </a:p>
            </p:txBody>
          </p:sp>
          <p:sp>
            <p:nvSpPr>
              <p:cNvPr id="30" name="TextBox 29"/>
              <p:cNvSpPr txBox="1"/>
              <p:nvPr/>
            </p:nvSpPr>
            <p:spPr>
              <a:xfrm>
                <a:off x="5918199" y="2615847"/>
                <a:ext cx="2514600" cy="352962"/>
              </a:xfrm>
              <a:prstGeom prst="rect">
                <a:avLst/>
              </a:prstGeom>
              <a:noFill/>
            </p:spPr>
            <p:txBody>
              <a:bodyPr wrap="square" rtlCol="0" anchor="t" anchorCtr="1">
                <a:spAutoFit/>
              </a:bodyPr>
              <a:lstStyle/>
              <a:p>
                <a:pPr>
                  <a:lnSpc>
                    <a:spcPct val="80000"/>
                  </a:lnSpc>
                  <a:defRPr/>
                </a:pPr>
                <a:r>
                  <a:rPr lang="en-US" sz="1400" b="1" kern="0" dirty="0">
                    <a:solidFill>
                      <a:srgbClr val="3D404A"/>
                    </a:solidFill>
                    <a:latin typeface="Arial" panose="020B0604020202020204" pitchFamily="34" charset="0"/>
                    <a:ea typeface="ＭＳ Ｐゴシック" charset="-128"/>
                    <a:cs typeface="Arial" panose="020B0604020202020204" pitchFamily="34" charset="0"/>
                  </a:rPr>
                  <a:t>Proactive News</a:t>
                </a:r>
                <a:br>
                  <a:rPr lang="en-US" sz="1400" b="1" kern="0" dirty="0">
                    <a:solidFill>
                      <a:srgbClr val="3D404A"/>
                    </a:solidFill>
                    <a:latin typeface="Arial" panose="020B0604020202020204" pitchFamily="34" charset="0"/>
                    <a:ea typeface="ＭＳ Ｐゴシック" charset="-128"/>
                    <a:cs typeface="Arial" panose="020B0604020202020204" pitchFamily="34" charset="0"/>
                  </a:rPr>
                </a:br>
                <a:r>
                  <a:rPr lang="en-US" sz="1400" b="1" kern="0" dirty="0">
                    <a:solidFill>
                      <a:srgbClr val="3D404A"/>
                    </a:solidFill>
                    <a:latin typeface="Arial" panose="020B0604020202020204" pitchFamily="34" charset="0"/>
                    <a:ea typeface="ＭＳ Ｐゴシック" charset="-128"/>
                    <a:cs typeface="Arial" panose="020B0604020202020204" pitchFamily="34" charset="0"/>
                  </a:rPr>
                  <a:t>and Expert Analysis</a:t>
                </a:r>
              </a:p>
            </p:txBody>
          </p:sp>
        </p:grpSp>
        <p:grpSp>
          <p:nvGrpSpPr>
            <p:cNvPr id="31" name="Group 30"/>
            <p:cNvGrpSpPr/>
            <p:nvPr/>
          </p:nvGrpSpPr>
          <p:grpSpPr>
            <a:xfrm>
              <a:off x="5606796" y="3734491"/>
              <a:ext cx="2847575" cy="1004970"/>
              <a:chOff x="5515102" y="2253181"/>
              <a:chExt cx="2943098" cy="805708"/>
            </a:xfrm>
          </p:grpSpPr>
          <p:sp>
            <p:nvSpPr>
              <p:cNvPr id="32" name="Rectangle 31"/>
              <p:cNvSpPr/>
              <p:nvPr/>
            </p:nvSpPr>
            <p:spPr bwMode="gray">
              <a:xfrm>
                <a:off x="5867400" y="2253181"/>
                <a:ext cx="2590800" cy="427087"/>
              </a:xfrm>
              <a:prstGeom prst="rect">
                <a:avLst/>
              </a:prstGeom>
              <a:gradFill flip="none" rotWithShape="1">
                <a:gsLst>
                  <a:gs pos="0">
                    <a:srgbClr val="129179"/>
                  </a:gs>
                  <a:gs pos="99000">
                    <a:srgbClr val="129179">
                      <a:lumMod val="50000"/>
                    </a:srgbClr>
                  </a:gs>
                </a:gsLst>
                <a:path path="circle">
                  <a:fillToRect l="50000" t="50000" r="50000" b="50000"/>
                </a:path>
                <a:tileRect/>
              </a:gradFill>
              <a:ln w="2857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nSpc>
                    <a:spcPct val="75000"/>
                  </a:lnSpc>
                  <a:defRPr/>
                </a:pPr>
                <a:r>
                  <a:rPr lang="en-US" sz="1600" kern="0"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rPr>
                  <a:t>THINKHR CRUNCH</a:t>
                </a:r>
                <a:endParaRPr lang="en-US" sz="1600" b="1" kern="0" dirty="0">
                  <a:solidFill>
                    <a:srgbClr val="129179">
                      <a:lumMod val="40000"/>
                      <a:lumOff val="60000"/>
                    </a:srgbClr>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endParaRPr>
              </a:p>
            </p:txBody>
          </p:sp>
          <p:pic>
            <p:nvPicPr>
              <p:cNvPr id="33" name="Picture 32" descr="ThinkHR_INSIGHT_Icon_Hires.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515102" y="2491162"/>
                <a:ext cx="741883" cy="567727"/>
              </a:xfrm>
              <a:prstGeom prst="rect">
                <a:avLst/>
              </a:prstGeom>
              <a:effectLst>
                <a:outerShdw blurRad="127000" dir="2700000" algn="tl" rotWithShape="0">
                  <a:srgbClr val="000000">
                    <a:alpha val="40000"/>
                  </a:srgbClr>
                </a:outerShdw>
              </a:effectLst>
            </p:spPr>
          </p:pic>
        </p:grpSp>
        <p:sp>
          <p:nvSpPr>
            <p:cNvPr id="43" name="TextBox 42"/>
            <p:cNvSpPr txBox="1"/>
            <p:nvPr/>
          </p:nvSpPr>
          <p:spPr>
            <a:xfrm>
              <a:off x="6037528" y="5164499"/>
              <a:ext cx="2375647" cy="961117"/>
            </a:xfrm>
            <a:prstGeom prst="rect">
              <a:avLst/>
            </a:prstGeom>
            <a:noFill/>
          </p:spPr>
          <p:txBody>
            <a:bodyPr wrap="square" rtlCol="0">
              <a:spAutoFit/>
            </a:bodyPr>
            <a:lstStyle/>
            <a:p>
              <a:pPr marL="119060" indent="-119060">
                <a:buFont typeface="Arial" panose="020B0604020202020204" pitchFamily="34" charset="0"/>
                <a:buChar char="•"/>
                <a:defRPr/>
              </a:pPr>
              <a:r>
                <a:rPr lang="en-US" sz="1400" kern="0" dirty="0">
                  <a:solidFill>
                    <a:prstClr val="black"/>
                  </a:solidFill>
                  <a:latin typeface="Arial" panose="020B0604020202020204" pitchFamily="34" charset="0"/>
                  <a:ea typeface="MS PGothic"/>
                  <a:cs typeface="Arial" panose="020B0604020202020204" pitchFamily="34" charset="0"/>
                </a:rPr>
                <a:t>Employment Law and Legislative Updates</a:t>
              </a:r>
            </a:p>
            <a:p>
              <a:pPr marL="119060" indent="-119060">
                <a:buFont typeface="Arial" panose="020B0604020202020204" pitchFamily="34" charset="0"/>
                <a:buChar char="•"/>
                <a:defRPr/>
              </a:pPr>
              <a:r>
                <a:rPr lang="en-US" sz="1400" kern="1000" dirty="0">
                  <a:solidFill>
                    <a:prstClr val="black"/>
                  </a:solidFill>
                  <a:latin typeface="Arial" panose="020B0604020202020204" pitchFamily="34" charset="0"/>
                  <a:ea typeface="MS PGothic"/>
                  <a:cs typeface="Arial" panose="020B0604020202020204" pitchFamily="34" charset="0"/>
                </a:rPr>
                <a:t>ACA and Compliance Changes</a:t>
              </a:r>
            </a:p>
          </p:txBody>
        </p:sp>
      </p:grpSp>
      <p:grpSp>
        <p:nvGrpSpPr>
          <p:cNvPr id="4" name="Group 3"/>
          <p:cNvGrpSpPr/>
          <p:nvPr/>
        </p:nvGrpSpPr>
        <p:grpSpPr>
          <a:xfrm>
            <a:off x="7303008" y="3749872"/>
            <a:ext cx="2880256" cy="2572939"/>
            <a:chOff x="2992560" y="3751662"/>
            <a:chExt cx="2880256" cy="2572938"/>
          </a:xfrm>
        </p:grpSpPr>
        <p:grpSp>
          <p:nvGrpSpPr>
            <p:cNvPr id="22" name="Group 21"/>
            <p:cNvGrpSpPr/>
            <p:nvPr/>
          </p:nvGrpSpPr>
          <p:grpSpPr>
            <a:xfrm>
              <a:off x="3366104" y="4043516"/>
              <a:ext cx="2506712" cy="2281084"/>
              <a:chOff x="3276600" y="2266950"/>
              <a:chExt cx="2590800" cy="1828800"/>
            </a:xfrm>
          </p:grpSpPr>
          <p:sp>
            <p:nvSpPr>
              <p:cNvPr id="23" name="Rectangle 22"/>
              <p:cNvSpPr/>
              <p:nvPr/>
            </p:nvSpPr>
            <p:spPr bwMode="gray">
              <a:xfrm>
                <a:off x="3276600" y="2266950"/>
                <a:ext cx="2590800" cy="1828800"/>
              </a:xfrm>
              <a:prstGeom prst="rect">
                <a:avLst/>
              </a:prstGeom>
              <a:gradFill flip="none" rotWithShape="1">
                <a:gsLst>
                  <a:gs pos="20000">
                    <a:srgbClr val="FFFFFF"/>
                  </a:gs>
                  <a:gs pos="100000">
                    <a:srgbClr val="678DB0">
                      <a:lumMod val="20000"/>
                      <a:lumOff val="80000"/>
                    </a:srgbClr>
                  </a:gs>
                </a:gsLst>
                <a:path path="circle">
                  <a:fillToRect l="50000" t="50000" r="50000" b="50000"/>
                </a:path>
                <a:tileRect/>
              </a:gradFill>
              <a:ln w="28575" cap="flat" cmpd="sng" algn="ctr">
                <a:noFill/>
                <a:prstDash val="solid"/>
                <a:round/>
                <a:headEnd type="none" w="med" len="med"/>
                <a:tailEnd type="none" w="med" len="med"/>
              </a:ln>
              <a:effectLst>
                <a:outerShdw blurRad="190500" dir="2700000" algn="tl" rotWithShape="0">
                  <a:srgbClr val="000000">
                    <a:alpha val="50000"/>
                  </a:srgbClr>
                </a:outerShdw>
              </a:effectLst>
            </p:spPr>
            <p:txBody>
              <a:bodyPr vert="horz" wrap="square" lIns="91440" tIns="45720" rIns="91440" bIns="91440" numCol="1" rtlCol="0" anchor="ctr" anchorCtr="0" compatLnSpc="1">
                <a:prstTxWarp prst="textNoShape">
                  <a:avLst/>
                </a:prstTxWarp>
              </a:bodyPr>
              <a:lstStyle/>
              <a:p>
                <a:pPr>
                  <a:lnSpc>
                    <a:spcPct val="95000"/>
                  </a:lnSpc>
                  <a:defRPr/>
                </a:pPr>
                <a:endParaRPr lang="en-US" sz="1600" kern="0"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endParaRPr>
              </a:p>
            </p:txBody>
          </p:sp>
          <p:sp>
            <p:nvSpPr>
              <p:cNvPr id="24" name="TextBox 23"/>
              <p:cNvSpPr txBox="1"/>
              <p:nvPr/>
            </p:nvSpPr>
            <p:spPr>
              <a:xfrm>
                <a:off x="3542986" y="2630994"/>
                <a:ext cx="2204404" cy="764930"/>
              </a:xfrm>
              <a:prstGeom prst="rect">
                <a:avLst/>
              </a:prstGeom>
              <a:noFill/>
            </p:spPr>
            <p:txBody>
              <a:bodyPr wrap="square" rtlCol="0" anchor="t" anchorCtr="1">
                <a:spAutoFit/>
              </a:bodyPr>
              <a:lstStyle/>
              <a:p>
                <a:pPr>
                  <a:lnSpc>
                    <a:spcPct val="80000"/>
                  </a:lnSpc>
                  <a:defRPr/>
                </a:pPr>
                <a:r>
                  <a:rPr lang="en-US" sz="1400" b="1" kern="0" dirty="0">
                    <a:solidFill>
                      <a:srgbClr val="3D404A"/>
                    </a:solidFill>
                    <a:latin typeface="Arial" panose="020B0604020202020204" pitchFamily="34" charset="0"/>
                    <a:ea typeface="ＭＳ Ｐゴシック" charset="-128"/>
                    <a:cs typeface="Arial" panose="020B0604020202020204" pitchFamily="34" charset="0"/>
                  </a:rPr>
                  <a:t>Training Courses for Compliance and Employee Development</a:t>
                </a:r>
              </a:p>
              <a:p>
                <a:pPr>
                  <a:lnSpc>
                    <a:spcPct val="80000"/>
                  </a:lnSpc>
                  <a:defRPr/>
                </a:pPr>
                <a:endParaRPr lang="en-US" sz="1200" b="1" kern="0" dirty="0">
                  <a:solidFill>
                    <a:srgbClr val="3D404A"/>
                  </a:solidFill>
                  <a:latin typeface="Arial" panose="020B0604020202020204" pitchFamily="34" charset="0"/>
                  <a:ea typeface="ＭＳ Ｐゴシック" charset="-128"/>
                  <a:cs typeface="Arial" panose="020B0604020202020204" pitchFamily="34" charset="0"/>
                </a:endParaRPr>
              </a:p>
            </p:txBody>
          </p:sp>
        </p:grpSp>
        <p:grpSp>
          <p:nvGrpSpPr>
            <p:cNvPr id="25" name="Group 24"/>
            <p:cNvGrpSpPr/>
            <p:nvPr/>
          </p:nvGrpSpPr>
          <p:grpSpPr>
            <a:xfrm>
              <a:off x="2992560" y="3751662"/>
              <a:ext cx="2871013" cy="1048938"/>
              <a:chOff x="2900079" y="2266950"/>
              <a:chExt cx="2967321" cy="840959"/>
            </a:xfrm>
          </p:grpSpPr>
          <p:sp>
            <p:nvSpPr>
              <p:cNvPr id="26" name="Rectangle 25"/>
              <p:cNvSpPr/>
              <p:nvPr/>
            </p:nvSpPr>
            <p:spPr bwMode="gray">
              <a:xfrm>
                <a:off x="3276600" y="2266950"/>
                <a:ext cx="2590800" cy="427087"/>
              </a:xfrm>
              <a:prstGeom prst="rect">
                <a:avLst/>
              </a:prstGeom>
              <a:gradFill flip="none" rotWithShape="1">
                <a:gsLst>
                  <a:gs pos="0">
                    <a:srgbClr val="1086D1"/>
                  </a:gs>
                  <a:gs pos="99000">
                    <a:srgbClr val="1086D1">
                      <a:lumMod val="50000"/>
                    </a:srgbClr>
                  </a:gs>
                </a:gsLst>
                <a:path path="circle">
                  <a:fillToRect l="50000" t="50000" r="50000" b="50000"/>
                </a:path>
                <a:tileRect/>
              </a:gradFill>
              <a:ln w="2857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nSpc>
                    <a:spcPct val="75000"/>
                  </a:lnSpc>
                  <a:defRPr/>
                </a:pPr>
                <a:r>
                  <a:rPr lang="en-US" sz="1600" kern="0"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rPr>
                  <a:t>THINKHR </a:t>
                </a:r>
                <a:r>
                  <a:rPr lang="en-US" sz="1600" b="1" kern="0" dirty="0">
                    <a:solidFill>
                      <a:srgbClr val="1086D1">
                        <a:lumMod val="40000"/>
                        <a:lumOff val="60000"/>
                      </a:srgbClr>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rPr>
                  <a:t>LEARN</a:t>
                </a:r>
              </a:p>
            </p:txBody>
          </p:sp>
          <p:pic>
            <p:nvPicPr>
              <p:cNvPr id="27" name="Picture 26" descr="ThinkHR_LEARN_Icon_Hires.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900079" y="2491163"/>
                <a:ext cx="752801" cy="616746"/>
              </a:xfrm>
              <a:prstGeom prst="rect">
                <a:avLst/>
              </a:prstGeom>
              <a:effectLst>
                <a:outerShdw blurRad="127000" dir="2700000" algn="tl" rotWithShape="0">
                  <a:srgbClr val="000000">
                    <a:alpha val="40000"/>
                  </a:srgbClr>
                </a:outerShdw>
              </a:effectLst>
            </p:spPr>
          </p:pic>
        </p:grpSp>
        <p:sp>
          <p:nvSpPr>
            <p:cNvPr id="42" name="TextBox 41"/>
            <p:cNvSpPr txBox="1"/>
            <p:nvPr/>
          </p:nvSpPr>
          <p:spPr>
            <a:xfrm>
              <a:off x="3641745" y="5266796"/>
              <a:ext cx="1922627" cy="738664"/>
            </a:xfrm>
            <a:prstGeom prst="rect">
              <a:avLst/>
            </a:prstGeom>
            <a:noFill/>
          </p:spPr>
          <p:txBody>
            <a:bodyPr wrap="square" rtlCol="0">
              <a:spAutoFit/>
            </a:bodyPr>
            <a:lstStyle/>
            <a:p>
              <a:pPr marL="114297" indent="-114297">
                <a:buFont typeface="Arial" panose="020B0604020202020204" pitchFamily="34" charset="0"/>
                <a:buChar char="•"/>
                <a:defRPr/>
              </a:pPr>
              <a:r>
                <a:rPr lang="en-US" sz="1400" kern="0" dirty="0">
                  <a:solidFill>
                    <a:prstClr val="black"/>
                  </a:solidFill>
                  <a:latin typeface="Arial" panose="020B0604020202020204" pitchFamily="34" charset="0"/>
                  <a:ea typeface="MS PGothic"/>
                  <a:cs typeface="Arial" panose="020B0604020202020204" pitchFamily="34" charset="0"/>
                </a:rPr>
                <a:t>200+ Online Courses</a:t>
              </a:r>
            </a:p>
            <a:p>
              <a:pPr marL="119060" indent="-119060">
                <a:buFont typeface="Arial" panose="020B0604020202020204" pitchFamily="34" charset="0"/>
                <a:buChar char="•"/>
                <a:defRPr/>
              </a:pPr>
              <a:r>
                <a:rPr lang="en-US" sz="1400" kern="0" dirty="0">
                  <a:solidFill>
                    <a:prstClr val="black"/>
                  </a:solidFill>
                  <a:latin typeface="Arial" panose="020B0604020202020204" pitchFamily="34" charset="0"/>
                  <a:ea typeface="MS PGothic"/>
                  <a:cs typeface="Arial" panose="020B0604020202020204" pitchFamily="34" charset="0"/>
                </a:rPr>
                <a:t>Created by Experts</a:t>
              </a:r>
            </a:p>
          </p:txBody>
        </p:sp>
      </p:grpSp>
      <p:sp>
        <p:nvSpPr>
          <p:cNvPr id="45" name="Slide Number Placeholder 3"/>
          <p:cNvSpPr txBox="1">
            <a:spLocks/>
          </p:cNvSpPr>
          <p:nvPr/>
        </p:nvSpPr>
        <p:spPr>
          <a:xfrm>
            <a:off x="11358733" y="6512558"/>
            <a:ext cx="503483" cy="146465"/>
          </a:xfrm>
          <a:prstGeom prst="rect">
            <a:avLst/>
          </a:prstGeom>
        </p:spPr>
        <p:txBody>
          <a:bodyPr/>
          <a:lstStyle>
            <a:defPPr>
              <a:defRPr lang="en-US"/>
            </a:defPPr>
            <a:lvl1pPr algn="ctr" rtl="0" fontAlgn="base">
              <a:lnSpc>
                <a:spcPct val="86000"/>
              </a:lnSpc>
              <a:spcBef>
                <a:spcPct val="0"/>
              </a:spcBef>
              <a:spcAft>
                <a:spcPct val="0"/>
              </a:spcAft>
              <a:defRPr sz="1700" kern="1200">
                <a:solidFill>
                  <a:schemeClr val="tx1"/>
                </a:solidFill>
                <a:latin typeface="Arial" charset="0"/>
                <a:ea typeface="+mn-ea"/>
                <a:cs typeface="+mn-cs"/>
              </a:defRPr>
            </a:lvl1pPr>
            <a:lvl2pPr marL="396804" algn="ctr" rtl="0" fontAlgn="base">
              <a:lnSpc>
                <a:spcPct val="86000"/>
              </a:lnSpc>
              <a:spcBef>
                <a:spcPct val="0"/>
              </a:spcBef>
              <a:spcAft>
                <a:spcPct val="0"/>
              </a:spcAft>
              <a:defRPr sz="1700" kern="1200">
                <a:solidFill>
                  <a:schemeClr val="tx1"/>
                </a:solidFill>
                <a:latin typeface="Arial" charset="0"/>
                <a:ea typeface="+mn-ea"/>
                <a:cs typeface="+mn-cs"/>
              </a:defRPr>
            </a:lvl2pPr>
            <a:lvl3pPr marL="793608" algn="ctr" rtl="0" fontAlgn="base">
              <a:lnSpc>
                <a:spcPct val="86000"/>
              </a:lnSpc>
              <a:spcBef>
                <a:spcPct val="0"/>
              </a:spcBef>
              <a:spcAft>
                <a:spcPct val="0"/>
              </a:spcAft>
              <a:defRPr sz="1700" kern="1200">
                <a:solidFill>
                  <a:schemeClr val="tx1"/>
                </a:solidFill>
                <a:latin typeface="Arial" charset="0"/>
                <a:ea typeface="+mn-ea"/>
                <a:cs typeface="+mn-cs"/>
              </a:defRPr>
            </a:lvl3pPr>
            <a:lvl4pPr marL="1190412" algn="ctr" rtl="0" fontAlgn="base">
              <a:lnSpc>
                <a:spcPct val="86000"/>
              </a:lnSpc>
              <a:spcBef>
                <a:spcPct val="0"/>
              </a:spcBef>
              <a:spcAft>
                <a:spcPct val="0"/>
              </a:spcAft>
              <a:defRPr sz="1700" kern="1200">
                <a:solidFill>
                  <a:schemeClr val="tx1"/>
                </a:solidFill>
                <a:latin typeface="Arial" charset="0"/>
                <a:ea typeface="+mn-ea"/>
                <a:cs typeface="+mn-cs"/>
              </a:defRPr>
            </a:lvl4pPr>
            <a:lvl5pPr marL="1587216" algn="ctr" rtl="0" fontAlgn="base">
              <a:lnSpc>
                <a:spcPct val="86000"/>
              </a:lnSpc>
              <a:spcBef>
                <a:spcPct val="0"/>
              </a:spcBef>
              <a:spcAft>
                <a:spcPct val="0"/>
              </a:spcAft>
              <a:defRPr sz="1700" kern="1200">
                <a:solidFill>
                  <a:schemeClr val="tx1"/>
                </a:solidFill>
                <a:latin typeface="Arial" charset="0"/>
                <a:ea typeface="+mn-ea"/>
                <a:cs typeface="+mn-cs"/>
              </a:defRPr>
            </a:lvl5pPr>
            <a:lvl6pPr marL="1984019" algn="l" defTabSz="793608" rtl="0" eaLnBrk="1" latinLnBrk="0" hangingPunct="1">
              <a:defRPr sz="1700" kern="1200">
                <a:solidFill>
                  <a:schemeClr val="tx1"/>
                </a:solidFill>
                <a:latin typeface="Arial" charset="0"/>
                <a:ea typeface="+mn-ea"/>
                <a:cs typeface="+mn-cs"/>
              </a:defRPr>
            </a:lvl6pPr>
            <a:lvl7pPr marL="2380823" algn="l" defTabSz="793608" rtl="0" eaLnBrk="1" latinLnBrk="0" hangingPunct="1">
              <a:defRPr sz="1700" kern="1200">
                <a:solidFill>
                  <a:schemeClr val="tx1"/>
                </a:solidFill>
                <a:latin typeface="Arial" charset="0"/>
                <a:ea typeface="+mn-ea"/>
                <a:cs typeface="+mn-cs"/>
              </a:defRPr>
            </a:lvl7pPr>
            <a:lvl8pPr marL="2777627" algn="l" defTabSz="793608" rtl="0" eaLnBrk="1" latinLnBrk="0" hangingPunct="1">
              <a:defRPr sz="1700" kern="1200">
                <a:solidFill>
                  <a:schemeClr val="tx1"/>
                </a:solidFill>
                <a:latin typeface="Arial" charset="0"/>
                <a:ea typeface="+mn-ea"/>
                <a:cs typeface="+mn-cs"/>
              </a:defRPr>
            </a:lvl8pPr>
            <a:lvl9pPr marL="3174431" algn="l" defTabSz="793608" rtl="0" eaLnBrk="1" latinLnBrk="0" hangingPunct="1">
              <a:defRPr sz="1700" kern="1200">
                <a:solidFill>
                  <a:schemeClr val="tx1"/>
                </a:solidFill>
                <a:latin typeface="Arial" charset="0"/>
                <a:ea typeface="+mn-ea"/>
                <a:cs typeface="+mn-cs"/>
              </a:defRPr>
            </a:lvl9pPr>
          </a:lstStyle>
          <a:p>
            <a:pPr algn="r">
              <a:lnSpc>
                <a:spcPct val="100000"/>
              </a:lnSpc>
              <a:defRPr/>
            </a:pPr>
            <a:fld id="{58ACA6E7-79CD-4CEC-802D-ECB40E935A74}" type="slidenum">
              <a:rPr lang="en-US" altLang="en-US" sz="800">
                <a:solidFill>
                  <a:srgbClr val="455560"/>
                </a:solidFill>
                <a:latin typeface="Arial" panose="020B0604020202020204" pitchFamily="34" charset="0"/>
                <a:ea typeface="MS PGothic"/>
                <a:cs typeface="Arial" panose="020B0604020202020204" pitchFamily="34" charset="0"/>
              </a:rPr>
              <a:pPr algn="r">
                <a:lnSpc>
                  <a:spcPct val="100000"/>
                </a:lnSpc>
                <a:defRPr/>
              </a:pPr>
              <a:t>9</a:t>
            </a:fld>
            <a:endParaRPr lang="en-US" altLang="en-US" sz="800" dirty="0">
              <a:solidFill>
                <a:srgbClr val="455560"/>
              </a:solidFill>
              <a:latin typeface="Arial" panose="020B0604020202020204" pitchFamily="34" charset="0"/>
              <a:ea typeface="MS PGothic"/>
              <a:cs typeface="Arial" panose="020B0604020202020204" pitchFamily="34" charset="0"/>
            </a:endParaRPr>
          </a:p>
        </p:txBody>
      </p:sp>
      <p:sp>
        <p:nvSpPr>
          <p:cNvPr id="46" name="Title 1"/>
          <p:cNvSpPr txBox="1">
            <a:spLocks/>
          </p:cNvSpPr>
          <p:nvPr/>
        </p:nvSpPr>
        <p:spPr>
          <a:xfrm>
            <a:off x="597397" y="435684"/>
            <a:ext cx="11720051" cy="541687"/>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kern="0" dirty="0">
                <a:latin typeface="Arial" panose="020B0604020202020204" pitchFamily="34" charset="0"/>
                <a:cs typeface="Arial" panose="020B0604020202020204" pitchFamily="34" charset="0"/>
              </a:rPr>
              <a:t>The </a:t>
            </a:r>
            <a:r>
              <a:rPr lang="en-US" sz="2800" kern="0" dirty="0" err="1">
                <a:latin typeface="Arial" panose="020B0604020202020204" pitchFamily="34" charset="0"/>
                <a:cs typeface="Arial" panose="020B0604020202020204" pitchFamily="34" charset="0"/>
              </a:rPr>
              <a:t>ThinkHR</a:t>
            </a:r>
            <a:r>
              <a:rPr lang="en-US" sz="2800" kern="0" dirty="0">
                <a:latin typeface="Arial" panose="020B0604020202020204" pitchFamily="34" charset="0"/>
                <a:cs typeface="Arial" panose="020B0604020202020204" pitchFamily="34" charset="0"/>
              </a:rPr>
              <a:t> Workplace</a:t>
            </a:r>
          </a:p>
        </p:txBody>
      </p:sp>
    </p:spTree>
    <p:extLst>
      <p:ext uri="{BB962C8B-B14F-4D97-AF65-F5344CB8AC3E}">
        <p14:creationId xmlns:p14="http://schemas.microsoft.com/office/powerpoint/2010/main" val="20073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nodeType="withEffect">
                                  <p:stCondLst>
                                    <p:cond delay="175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par>
                                <p:cTn id="17" presetID="31" presetClass="entr" presetSubtype="0" fill="hold" nodeType="withEffect">
                                  <p:stCondLst>
                                    <p:cond delay="100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COA_SMARTSHAPE" val="Y"/>
  <p:tag name="MMCOA_FONTSIZE_L" val="11"/>
  <p:tag name="MMCOA_FONTSIZE_M" val="11"/>
  <p:tag name="MMCOA_FONTSIZE_S" val="11"/>
  <p:tag name="MMCOA_FONTSIZE_T" val="11"/>
  <p:tag name="MMCOA_POSITION_L" val="543.125;510.5;13.25;176.5"/>
  <p:tag name="MMCOA_POSITION_M" val="543.125;510.5;13.25;176.5"/>
  <p:tag name="MMCOA_POSITION_S" val="543.125;510.5;13.25;176.5"/>
  <p:tag name="MMCOA_POSITION_T" val="543.125;510.5;13.25;176.5"/>
  <p:tag name="MMCOA_HIDEONCOLOUR" val="N"/>
  <p:tag name="MMCOA_HIDEONWHITE" val="N"/>
  <p:tag name="MMCOA_HIDEONBALLROOM" val="N"/>
  <p:tag name="MMCOA_HIDEONCLASSIC" val="N"/>
  <p:tag name="MMCOA_HIDEONTEXT" val="N"/>
  <p:tag name="MMCOA_HIDEONECO" val="N"/>
</p:tagLst>
</file>

<file path=ppt/tags/tag10.xml><?xml version="1.0" encoding="utf-8"?>
<p:tagLst xmlns:a="http://schemas.openxmlformats.org/drawingml/2006/main" xmlns:r="http://schemas.openxmlformats.org/officeDocument/2006/relationships" xmlns:p="http://schemas.openxmlformats.org/presentationml/2006/main">
  <p:tag name="MMCOA_EXTENDEDFILLCOLOUR" val=""/>
  <p:tag name="MMCOA_SMARTSHAPE" val="Y"/>
  <p:tag name="MMCOA_FONTSIZE_L" val="18"/>
  <p:tag name="MMCOA_FONTSIZE_M" val="18"/>
  <p:tag name="MMCOA_FONTSIZE_S" val="18"/>
  <p:tag name="MMCOA_FONTSIZE_T" val="18"/>
  <p:tag name="MMCOA_POSITION_L" val="71.25;157.375;18;382.125"/>
  <p:tag name="MMCOA_POSITION_M" val="71.25;157.375;18;382.125"/>
  <p:tag name="MMCOA_POSITION_S" val="71.25;157.375;18;382.125"/>
  <p:tag name="MMCOA_POSITION_T" val="71.25;157.375;18;382.125"/>
  <p:tag name="MMCOA_HIDEONCOLOUR" val="N"/>
  <p:tag name="MMCOA_HIDEONWHITE" val="N"/>
  <p:tag name="MMCOA_HIDEONBALLROOM" val="N"/>
  <p:tag name="MMCOA_HIDEONCLASSIC" val="N"/>
  <p:tag name="MMCOA_HIDEONTEXT" val="N"/>
  <p:tag name="MMCOA_HIDEONECO" val="N"/>
</p:tagLst>
</file>

<file path=ppt/tags/tag11.xml><?xml version="1.0" encoding="utf-8"?>
<p:tagLst xmlns:a="http://schemas.openxmlformats.org/drawingml/2006/main" xmlns:r="http://schemas.openxmlformats.org/officeDocument/2006/relationships" xmlns:p="http://schemas.openxmlformats.org/presentationml/2006/main">
  <p:tag name="MMCOA_EXTENDEDFILLCOLOUR" val=""/>
  <p:tag name="MMCOA_SMARTSHAPE" val="Y"/>
  <p:tag name="MMCOA_FONTSIZE_L" val="28"/>
  <p:tag name="MMCOA_FONTSIZE_M" val="28"/>
  <p:tag name="MMCOA_FONTSIZE_S" val="28"/>
  <p:tag name="MMCOA_FONTSIZE_T" val="28"/>
  <p:tag name="MMCOA_POSITION_L" val="70.625;97.875;28.875;648.375"/>
  <p:tag name="MMCOA_POSITION_M" val="70.625;97.875;28.875;648.375"/>
  <p:tag name="MMCOA_POSITION_S" val="70.625;97.875;28.875;648.375"/>
  <p:tag name="MMCOA_POSITION_T" val="70.625;97.875;28.875;648.375"/>
  <p:tag name="MMCOA_HIDEONCOLOUR" val="N"/>
  <p:tag name="MMCOA_HIDEONWHITE" val="N"/>
  <p:tag name="MMCOA_HIDEONBALLROOM" val="N"/>
  <p:tag name="MMCOA_HIDEONCLASSIC" val="N"/>
  <p:tag name="MMCOA_HIDEONTEXT" val="N"/>
  <p:tag name="MMCOA_HIDEONECO" val="N"/>
</p:tagLst>
</file>

<file path=ppt/tags/tag12.xml><?xml version="1.0" encoding="utf-8"?>
<p:tagLst xmlns:a="http://schemas.openxmlformats.org/drawingml/2006/main" xmlns:r="http://schemas.openxmlformats.org/officeDocument/2006/relationships" xmlns:p="http://schemas.openxmlformats.org/presentationml/2006/main">
  <p:tag name="MMCOA_EXTENDEDFILLCOLOUR" val=""/>
  <p:tag name="MMCOA_SMARTSHAPE" val="Y"/>
  <p:tag name="MMCOA_FONTSIZE_L" val="18"/>
  <p:tag name="MMCOA_FONTSIZE_M" val="18"/>
  <p:tag name="MMCOA_FONTSIZE_S" val="18"/>
  <p:tag name="MMCOA_FONTSIZE_T" val="18"/>
  <p:tag name="MMCOA_POSITION_L" val="71.25;157.375;18;382.125"/>
  <p:tag name="MMCOA_POSITION_M" val="71.25;157.375;18;382.125"/>
  <p:tag name="MMCOA_POSITION_S" val="71.25;157.375;18;382.125"/>
  <p:tag name="MMCOA_POSITION_T" val="71.25;157.375;18;382.125"/>
  <p:tag name="MMCOA_HIDEONCOLOUR" val="N"/>
  <p:tag name="MMCOA_HIDEONWHITE" val="N"/>
  <p:tag name="MMCOA_HIDEONBALLROOM" val="N"/>
  <p:tag name="MMCOA_HIDEONCLASSIC" val="N"/>
  <p:tag name="MMCOA_HIDEONTEXT" val="N"/>
  <p:tag name="MMCOA_HIDEONECO" val="N"/>
</p:tagLst>
</file>

<file path=ppt/tags/tag13.xml><?xml version="1.0" encoding="utf-8"?>
<p:tagLst xmlns:a="http://schemas.openxmlformats.org/drawingml/2006/main" xmlns:r="http://schemas.openxmlformats.org/officeDocument/2006/relationships" xmlns:p="http://schemas.openxmlformats.org/presentationml/2006/main">
  <p:tag name="MMCOA_EXTENDEDFILLCOLOUR" val=""/>
  <p:tag name="MMCOA_SMARTSHAPE" val="Y"/>
  <p:tag name="MMCOA_FONTSIZE_L" val="28"/>
  <p:tag name="MMCOA_FONTSIZE_M" val="21"/>
  <p:tag name="MMCOA_FONTSIZE_S" val="14"/>
  <p:tag name="MMCOA_FONTSIZE_T" val="14"/>
  <p:tag name="MMCOA_POSITION_L" val="35.875;30.125;54.375;683.875"/>
  <p:tag name="MMCOA_POSITION_M" val="35.875;30.125;54.375;683.875"/>
  <p:tag name="MMCOA_POSITION_S" val="35.875;30.125;54.375;683.875"/>
  <p:tag name="MMCOA_POSITION_T" val="35.875;30.125;54.375;683.875"/>
  <p:tag name="MMCOA_HIDEONCOLOUR" val="N"/>
  <p:tag name="MMCOA_HIDEONWHITE" val="N"/>
  <p:tag name="MMCOA_HIDEONBALLROOM" val="N"/>
  <p:tag name="MMCOA_HIDEONCLASSIC" val="N"/>
  <p:tag name="MMCOA_HIDEONTEXT" val="N"/>
  <p:tag name="MMCOA_HIDEONECO" val="N"/>
</p:tagLst>
</file>

<file path=ppt/tags/tag14.xml><?xml version="1.0" encoding="utf-8"?>
<p:tagLst xmlns:a="http://schemas.openxmlformats.org/drawingml/2006/main" xmlns:r="http://schemas.openxmlformats.org/officeDocument/2006/relationships" xmlns:p="http://schemas.openxmlformats.org/presentationml/2006/main">
  <p:tag name="MMCOA_EXTENDEDFILLCOLOUR" val=""/>
  <p:tag name="MMCOA_SMARTSHAPE" val="Y"/>
  <p:tag name="MMCOA_FONTSIZE_L" val="28"/>
  <p:tag name="MMCOA_FONTSIZE_M" val="20"/>
  <p:tag name="MMCOA_FONTSIZE_S" val="14"/>
  <p:tag name="MMCOA_FONTSIZE_T" val="14"/>
  <p:tag name="MMCOA_POSITION_L" val="35.875;100.625;392.75;684"/>
  <p:tag name="MMCOA_POSITION_M" val="35.875;100.625;392.75;684"/>
  <p:tag name="MMCOA_POSITION_S" val="35.875;100.625;392.75;684"/>
  <p:tag name="MMCOA_POSITION_T" val="35.875;100.625;392.75;684"/>
  <p:tag name="MMCOA_HIDEONCOLOUR" val="N"/>
  <p:tag name="MMCOA_HIDEONWHITE" val="N"/>
  <p:tag name="MMCOA_HIDEONBALLROOM" val="N"/>
  <p:tag name="MMCOA_HIDEONCLASSIC" val="N"/>
  <p:tag name="MMCOA_HIDEONTEXT" val="N"/>
  <p:tag name="MMCOA_HIDEONECO" val="N"/>
</p:tagLst>
</file>

<file path=ppt/tags/tag15.xml><?xml version="1.0" encoding="utf-8"?>
<p:tagLst xmlns:a="http://schemas.openxmlformats.org/drawingml/2006/main" xmlns:r="http://schemas.openxmlformats.org/officeDocument/2006/relationships" xmlns:p="http://schemas.openxmlformats.org/presentationml/2006/main">
  <p:tag name="MMCOA_EXTENDEDFILLCOLOUR" val=""/>
  <p:tag name="MMCOA_SMARTSHAPE" val="Y"/>
  <p:tag name="MMCOA_FONTSIZE_L" val="7"/>
  <p:tag name="MMCOA_FONTSIZE_M" val="7"/>
  <p:tag name="MMCOA_FONTSIZE_S" val="7"/>
  <p:tag name="MMCOA_FONTSIZE_T" val="7"/>
  <p:tag name="MMCOA_POSITION_L" val="37.625;514.5;8;228.125"/>
  <p:tag name="MMCOA_POSITION_M" val="37.625;514.5;8;228.125"/>
  <p:tag name="MMCOA_POSITION_S" val="37.625;514.5;8;228.125"/>
  <p:tag name="MMCOA_POSITION_T" val="37.625;514.5;8;228.125"/>
  <p:tag name="MMCOA_HIDEONCOLOUR" val="N"/>
  <p:tag name="MMCOA_HIDEONWHITE" val="N"/>
  <p:tag name="MMCOA_HIDEONBALLROOM" val="N"/>
  <p:tag name="MMCOA_HIDEONCLASSIC" val="Y"/>
  <p:tag name="MMCOA_HIDEONTEXT" val="Y"/>
  <p:tag name="MMCOA_HIDEONECO" val="Y"/>
</p:tagLst>
</file>

<file path=ppt/tags/tag16.xml><?xml version="1.0" encoding="utf-8"?>
<p:tagLst xmlns:a="http://schemas.openxmlformats.org/drawingml/2006/main" xmlns:r="http://schemas.openxmlformats.org/officeDocument/2006/relationships" xmlns:p="http://schemas.openxmlformats.org/presentationml/2006/main">
  <p:tag name="MMCOA_SMARTSHAPE" val="Y"/>
  <p:tag name="MMCOA_FONTSIZE_L" val="7"/>
  <p:tag name="MMCOA_FONTSIZE_M" val="7"/>
  <p:tag name="MMCOA_FONTSIZE_S" val="7"/>
  <p:tag name="MMCOA_FONTSIZE_T" val="7"/>
  <p:tag name="MMCOA_POSITION_L" val="335.625;514.5;8.375;85"/>
  <p:tag name="MMCOA_POSITION_M" val="335.625;514.5;8.375;85"/>
  <p:tag name="MMCOA_POSITION_S" val="335.625;514.5;8.375;85"/>
  <p:tag name="MMCOA_POSITION_T" val="335.625;514.5;8.375;85"/>
  <p:tag name="MMCOA_HIDEONCOLOUR" val="N"/>
  <p:tag name="MMCOA_HIDEONWHITE" val="N"/>
  <p:tag name="MMCOA_HIDEONBALLROOM" val="Y"/>
  <p:tag name="MMCOA_HIDEONCLASSIC" val="Y"/>
  <p:tag name="MMCOA_HIDEONTEXT" val="Y"/>
  <p:tag name="MMCOA_HIDEONECO" val="Y"/>
</p:tagLst>
</file>

<file path=ppt/tags/tag17.xml><?xml version="1.0" encoding="utf-8"?>
<p:tagLst xmlns:a="http://schemas.openxmlformats.org/drawingml/2006/main" xmlns:r="http://schemas.openxmlformats.org/officeDocument/2006/relationships" xmlns:p="http://schemas.openxmlformats.org/presentationml/2006/main">
  <p:tag name="MMCOA_EXTENDEDFILLCOLOUR" val=""/>
  <p:tag name="MMCOA_SMARTSHAPE" val="Y"/>
  <p:tag name="MMCOA_FONTSIZE_L" val="16"/>
  <p:tag name="MMCOA_FONTSIZE_M" val="16"/>
  <p:tag name="MMCOA_FONTSIZE_S" val="16"/>
  <p:tag name="MMCOA_FONTSIZE_T" val="16"/>
  <p:tag name="MMCOA_POSITION_L" val="71.125;373.625;88.625;391.5"/>
  <p:tag name="MMCOA_POSITION_M" val="71.125;373.625;88.625;391.5"/>
  <p:tag name="MMCOA_POSITION_S" val="71.125;373.625;88.625;391.5"/>
  <p:tag name="MMCOA_POSITION_T" val="71.125;373.625;88.625;391.5"/>
  <p:tag name="MMCOA_HIDEONCOLOUR" val="N"/>
  <p:tag name="MMCOA_HIDEONWHITE" val="N"/>
  <p:tag name="MMCOA_HIDEONBALLROOM" val="N"/>
  <p:tag name="MMCOA_HIDEONCLASSIC" val="N"/>
  <p:tag name="MMCOA_HIDEONTEXT" val="N"/>
  <p:tag name="MMCOA_HIDEONECO" val="N"/>
</p:tagLst>
</file>

<file path=ppt/tags/tag18.xml><?xml version="1.0" encoding="utf-8"?>
<p:tagLst xmlns:a="http://schemas.openxmlformats.org/drawingml/2006/main" xmlns:r="http://schemas.openxmlformats.org/officeDocument/2006/relationships" xmlns:p="http://schemas.openxmlformats.org/presentationml/2006/main">
  <p:tag name="MMCOA_SMARTSHAPE" val="Y"/>
  <p:tag name="MMCOA_FONTSIZE_L" val="7"/>
  <p:tag name="MMCOA_FONTSIZE_M" val="7"/>
  <p:tag name="MMCOA_FONTSIZE_S" val="7"/>
  <p:tag name="MMCOA_FONTSIZE_T" val="7"/>
  <p:tag name="MMCOA_POSITION_L" val="37.625;514.5;8;227.5"/>
  <p:tag name="MMCOA_POSITION_M" val="37.625;514.5;8;227.5"/>
  <p:tag name="MMCOA_POSITION_S" val="37.625;514.5;8;227.5"/>
  <p:tag name="MMCOA_POSITION_T" val="37.625;514.5;8;227.5"/>
  <p:tag name="MMCOA_HIDEONCOLOUR" val="N"/>
  <p:tag name="MMCOA_HIDEONWHITE" val="N"/>
  <p:tag name="MMCOA_HIDEONBALLROOM" val="N"/>
  <p:tag name="MMCOA_HIDEONCLASSIC" val="N"/>
  <p:tag name="MMCOA_HIDEONTEXT" val="N"/>
  <p:tag name="MMCOA_HIDEONECO" val="N"/>
</p:tagLst>
</file>

<file path=ppt/tags/tag19.xml><?xml version="1.0" encoding="utf-8"?>
<p:tagLst xmlns:a="http://schemas.openxmlformats.org/drawingml/2006/main" xmlns:r="http://schemas.openxmlformats.org/officeDocument/2006/relationships" xmlns:p="http://schemas.openxmlformats.org/presentationml/2006/main">
  <p:tag name="MMCOA_DISPLAYMASTERSHAPES" val="Y"/>
  <p:tag name="MMCOA_FOLLOWMASTERBACKGROUND" val="Y"/>
  <p:tag name="MMCOA_FORCESCHEME" val="N"/>
  <p:tag name="MMCOA_CANACTASDIVIDER" val="N"/>
  <p:tag name="MMCOA_PROMPTCOLOUR" val="N"/>
</p:tagLst>
</file>

<file path=ppt/tags/tag2.xml><?xml version="1.0" encoding="utf-8"?>
<p:tagLst xmlns:a="http://schemas.openxmlformats.org/drawingml/2006/main" xmlns:r="http://schemas.openxmlformats.org/officeDocument/2006/relationships" xmlns:p="http://schemas.openxmlformats.org/presentationml/2006/main">
  <p:tag name="MMCOA_SMARTSHAPE" val="Y"/>
  <p:tag name="MMCOA_FONTSIZE_L" val="7"/>
  <p:tag name="MMCOA_FONTSIZE_M" val="7"/>
  <p:tag name="MMCOA_FONTSIZE_S" val="7"/>
  <p:tag name="MMCOA_FONTSIZE_T" val="7"/>
  <p:tag name="MMCOA_POSITION_L" val="335.625;514.5;8.375;85"/>
  <p:tag name="MMCOA_POSITION_M" val="335.625;514.5;8.375;85"/>
  <p:tag name="MMCOA_POSITION_S" val="335.625;514.5;8.375;85"/>
  <p:tag name="MMCOA_POSITION_T" val="335.625;514.5;8.375;85"/>
  <p:tag name="MMCOA_HIDEONCOLOUR" val="N"/>
  <p:tag name="MMCOA_HIDEONWHITE" val="N"/>
  <p:tag name="MMCOA_HIDEONBALLROOM" val="Y"/>
  <p:tag name="MMCOA_HIDEONCLASSIC" val="Y"/>
  <p:tag name="MMCOA_HIDEONTEXT" val="Y"/>
  <p:tag name="MMCOA_HIDEONECO" val="Y"/>
</p:tagLst>
</file>

<file path=ppt/tags/tag3.xml><?xml version="1.0" encoding="utf-8"?>
<p:tagLst xmlns:a="http://schemas.openxmlformats.org/drawingml/2006/main" xmlns:r="http://schemas.openxmlformats.org/officeDocument/2006/relationships" xmlns:p="http://schemas.openxmlformats.org/presentationml/2006/main">
  <p:tag name="MMCOA_EXTENDEDFILLCOLOUR" val=""/>
  <p:tag name="MMCOA_SMARTSHAPE" val="Y"/>
  <p:tag name="MMCOA_FONTSIZE_L" val="28"/>
  <p:tag name="MMCOA_FONTSIZE_M" val="21"/>
  <p:tag name="MMCOA_FONTSIZE_S" val="14"/>
  <p:tag name="MMCOA_FONTSIZE_T" val="14"/>
  <p:tag name="MMCOA_POSITION_L" val="35.875;30.125;54.375;683.875"/>
  <p:tag name="MMCOA_POSITION_M" val="35.875;30.125;54.375;683.875"/>
  <p:tag name="MMCOA_POSITION_S" val="35.875;30.125;54.375;683.875"/>
  <p:tag name="MMCOA_POSITION_T" val="35.875;30.125;54.375;683.875"/>
  <p:tag name="MMCOA_HIDEONCOLOUR" val="N"/>
  <p:tag name="MMCOA_HIDEONWHITE" val="N"/>
  <p:tag name="MMCOA_HIDEONBALLROOM" val="N"/>
  <p:tag name="MMCOA_HIDEONCLASSIC" val="N"/>
  <p:tag name="MMCOA_HIDEONTEXT" val="N"/>
  <p:tag name="MMCOA_HIDEONECO" val="N"/>
</p:tagLst>
</file>

<file path=ppt/tags/tag4.xml><?xml version="1.0" encoding="utf-8"?>
<p:tagLst xmlns:a="http://schemas.openxmlformats.org/drawingml/2006/main" xmlns:r="http://schemas.openxmlformats.org/officeDocument/2006/relationships" xmlns:p="http://schemas.openxmlformats.org/presentationml/2006/main">
  <p:tag name="MMCOA_EXTENDEDFILLCOLOUR" val=""/>
  <p:tag name="MMCOA_SMARTSHAPE" val="Y"/>
  <p:tag name="MMCOA_FONTSIZE_L" val="28"/>
  <p:tag name="MMCOA_FONTSIZE_M" val="20"/>
  <p:tag name="MMCOA_FONTSIZE_S" val="14"/>
  <p:tag name="MMCOA_FONTSIZE_T" val="14"/>
  <p:tag name="MMCOA_POSITION_L" val="35.875;100.625;392.75;684"/>
  <p:tag name="MMCOA_POSITION_M" val="35.875;100.625;392.75;684"/>
  <p:tag name="MMCOA_POSITION_S" val="35.875;100.625;392.75;684"/>
  <p:tag name="MMCOA_POSITION_T" val="35.875;100.625;392.75;684"/>
  <p:tag name="MMCOA_HIDEONCOLOUR" val="N"/>
  <p:tag name="MMCOA_HIDEONWHITE" val="N"/>
  <p:tag name="MMCOA_HIDEONBALLROOM" val="N"/>
  <p:tag name="MMCOA_HIDEONCLASSIC" val="N"/>
  <p:tag name="MMCOA_HIDEONTEXT" val="N"/>
  <p:tag name="MMCOA_HIDEONECO" val="N"/>
</p:tagLst>
</file>

<file path=ppt/tags/tag5.xml><?xml version="1.0" encoding="utf-8"?>
<p:tagLst xmlns:a="http://schemas.openxmlformats.org/drawingml/2006/main" xmlns:r="http://schemas.openxmlformats.org/officeDocument/2006/relationships" xmlns:p="http://schemas.openxmlformats.org/presentationml/2006/main">
  <p:tag name="MMCOA_EXTENDEDFILLCOLOUR" val=""/>
  <p:tag name="MMCOA_SMARTSHAPE" val="Y"/>
  <p:tag name="MMCOA_FONTSIZE_L" val="7"/>
  <p:tag name="MMCOA_FONTSIZE_M" val="7"/>
  <p:tag name="MMCOA_FONTSIZE_S" val="7"/>
  <p:tag name="MMCOA_FONTSIZE_T" val="7"/>
  <p:tag name="MMCOA_POSITION_L" val="37.625;514.5;8;228.125"/>
  <p:tag name="MMCOA_POSITION_M" val="37.625;514.5;8;228.125"/>
  <p:tag name="MMCOA_POSITION_S" val="37.625;514.5;8;228.125"/>
  <p:tag name="MMCOA_POSITION_T" val="37.625;514.5;8;228.125"/>
  <p:tag name="MMCOA_HIDEONCOLOUR" val="N"/>
  <p:tag name="MMCOA_HIDEONWHITE" val="N"/>
  <p:tag name="MMCOA_HIDEONBALLROOM" val="N"/>
  <p:tag name="MMCOA_HIDEONCLASSIC" val="Y"/>
  <p:tag name="MMCOA_HIDEONTEXT" val="Y"/>
  <p:tag name="MMCOA_HIDEONECO" val="Y"/>
</p:tagLst>
</file>

<file path=ppt/tags/tag6.xml><?xml version="1.0" encoding="utf-8"?>
<p:tagLst xmlns:a="http://schemas.openxmlformats.org/drawingml/2006/main" xmlns:r="http://schemas.openxmlformats.org/officeDocument/2006/relationships" xmlns:p="http://schemas.openxmlformats.org/presentationml/2006/main">
  <p:tag name="MMCOA_SMARTSHAPE" val="Y"/>
  <p:tag name="MMCOA_FONTSIZE_L" val="11"/>
  <p:tag name="MMCOA_FONTSIZE_M" val="11"/>
  <p:tag name="MMCOA_FONTSIZE_S" val="11"/>
  <p:tag name="MMCOA_FONTSIZE_T" val="11"/>
  <p:tag name="MMCOA_POSITION_L" val="543.125;510.5;13.25;176.5"/>
  <p:tag name="MMCOA_POSITION_M" val="543.125;510.5;13.25;176.5"/>
  <p:tag name="MMCOA_POSITION_S" val="543.125;510.5;13.25;176.5"/>
  <p:tag name="MMCOA_POSITION_T" val="543.125;510.5;13.25;176.5"/>
  <p:tag name="MMCOA_HIDEONCOLOUR" val="N"/>
  <p:tag name="MMCOA_HIDEONWHITE" val="N"/>
  <p:tag name="MMCOA_HIDEONBALLROOM" val="N"/>
  <p:tag name="MMCOA_HIDEONCLASSIC" val="N"/>
  <p:tag name="MMCOA_HIDEONTEXT" val="N"/>
  <p:tag name="MMCOA_HIDEONECO" val="N"/>
</p:tagLst>
</file>

<file path=ppt/tags/tag7.xml><?xml version="1.0" encoding="utf-8"?>
<p:tagLst xmlns:a="http://schemas.openxmlformats.org/drawingml/2006/main" xmlns:r="http://schemas.openxmlformats.org/officeDocument/2006/relationships" xmlns:p="http://schemas.openxmlformats.org/presentationml/2006/main">
  <p:tag name="MMCOA_SMARTSHAPE" val="Y"/>
  <p:tag name="MMCOA_FONTSIZE_L" val="7"/>
  <p:tag name="MMCOA_FONTSIZE_M" val="7"/>
  <p:tag name="MMCOA_FONTSIZE_S" val="7"/>
  <p:tag name="MMCOA_FONTSIZE_T" val="7"/>
  <p:tag name="MMCOA_POSITION_L" val="335.625;514.5;8.375;85"/>
  <p:tag name="MMCOA_POSITION_M" val="335.625;514.5;8.375;85"/>
  <p:tag name="MMCOA_POSITION_S" val="335.625;514.5;8.375;85"/>
  <p:tag name="MMCOA_POSITION_T" val="335.625;514.5;8.375;85"/>
  <p:tag name="MMCOA_HIDEONCOLOUR" val="N"/>
  <p:tag name="MMCOA_HIDEONWHITE" val="N"/>
  <p:tag name="MMCOA_HIDEONBALLROOM" val="Y"/>
  <p:tag name="MMCOA_HIDEONCLASSIC" val="Y"/>
  <p:tag name="MMCOA_HIDEONTEXT" val="Y"/>
  <p:tag name="MMCOA_HIDEONECO" val="Y"/>
</p:tagLst>
</file>

<file path=ppt/tags/tag8.xml><?xml version="1.0" encoding="utf-8"?>
<p:tagLst xmlns:a="http://schemas.openxmlformats.org/drawingml/2006/main" xmlns:r="http://schemas.openxmlformats.org/officeDocument/2006/relationships" xmlns:p="http://schemas.openxmlformats.org/presentationml/2006/main">
  <p:tag name="MMCOA_SMARTSHAPE" val="Y"/>
  <p:tag name="MMCOA_FONTSIZE_L" val="7"/>
  <p:tag name="MMCOA_FONTSIZE_M" val="7"/>
  <p:tag name="MMCOA_FONTSIZE_S" val="7"/>
  <p:tag name="MMCOA_FONTSIZE_T" val="7"/>
  <p:tag name="MMCOA_POSITION_L" val="37.625;514.5;8;227.5"/>
  <p:tag name="MMCOA_POSITION_M" val="37.625;514.5;8;227.5"/>
  <p:tag name="MMCOA_POSITION_S" val="37.625;514.5;8;227.5"/>
  <p:tag name="MMCOA_POSITION_T" val="37.625;514.5;8;227.5"/>
  <p:tag name="MMCOA_HIDEONCOLOUR" val="N"/>
  <p:tag name="MMCOA_HIDEONWHITE" val="N"/>
  <p:tag name="MMCOA_HIDEONBALLROOM" val="N"/>
  <p:tag name="MMCOA_HIDEONCLASSIC" val="N"/>
  <p:tag name="MMCOA_HIDEONTEXT" val="N"/>
  <p:tag name="MMCOA_HIDEONECO" val="N"/>
</p:tagLst>
</file>

<file path=ppt/tags/tag9.xml><?xml version="1.0" encoding="utf-8"?>
<p:tagLst xmlns:a="http://schemas.openxmlformats.org/drawingml/2006/main" xmlns:r="http://schemas.openxmlformats.org/officeDocument/2006/relationships" xmlns:p="http://schemas.openxmlformats.org/presentationml/2006/main">
  <p:tag name="MMCOA_EXTENDEDFILLCOLOUR" val=""/>
  <p:tag name="MMCOA_SMARTSHAPE" val="Y"/>
  <p:tag name="MMCOA_FONTSIZE_L" val="28"/>
  <p:tag name="MMCOA_FONTSIZE_M" val="28"/>
  <p:tag name="MMCOA_FONTSIZE_S" val="28"/>
  <p:tag name="MMCOA_FONTSIZE_T" val="28"/>
  <p:tag name="MMCOA_POSITION_L" val="70.625;97.875;28.875;648.375"/>
  <p:tag name="MMCOA_POSITION_M" val="70.625;97.875;28.875;648.375"/>
  <p:tag name="MMCOA_POSITION_S" val="70.625;97.875;28.875;648.375"/>
  <p:tag name="MMCOA_POSITION_T" val="70.625;97.875;28.875;648.375"/>
  <p:tag name="MMCOA_HIDEONCOLOUR" val="N"/>
  <p:tag name="MMCOA_HIDEONWHITE" val="N"/>
  <p:tag name="MMCOA_HIDEONBALLROOM" val="N"/>
  <p:tag name="MMCOA_HIDEONCLASSIC" val="N"/>
  <p:tag name="MMCOA_HIDEONTEXT" val="N"/>
  <p:tag name="MMCOA_HIDEONECO" val="N"/>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Gold Brand">
      <a:dk1>
        <a:srgbClr val="37424A"/>
      </a:dk1>
      <a:lt1>
        <a:srgbClr val="FFFFFF"/>
      </a:lt1>
      <a:dk2>
        <a:srgbClr val="455560"/>
      </a:dk2>
      <a:lt2>
        <a:srgbClr val="EAEAEA"/>
      </a:lt2>
      <a:accent1>
        <a:srgbClr val="004180"/>
      </a:accent1>
      <a:accent2>
        <a:srgbClr val="00AFD3"/>
      </a:accent2>
      <a:accent3>
        <a:srgbClr val="AB248C"/>
      </a:accent3>
      <a:accent4>
        <a:srgbClr val="7BBF43"/>
      </a:accent4>
      <a:accent5>
        <a:srgbClr val="FAB51F"/>
      </a:accent5>
      <a:accent6>
        <a:srgbClr val="BFBFBF"/>
      </a:accent6>
      <a:hlink>
        <a:srgbClr val="0000FF"/>
      </a:hlink>
      <a:folHlink>
        <a:srgbClr val="800080"/>
      </a:folHlink>
    </a:clrScheme>
    <a:fontScheme name="Default Design">
      <a:majorFont>
        <a:latin typeface="Arial"/>
        <a:ea typeface=""/>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0" tIns="0" rIns="91440" bIns="45720" numCol="1" anchor="ctr" anchorCtr="0" compatLnSpc="1">
        <a:prstTxWarp prst="textNoShape">
          <a:avLst/>
        </a:prstTxWarp>
      </a:bodyPr>
      <a:lstStyle>
        <a:defPPr marL="0" marR="0" indent="0" algn="ctr" defTabSz="914400" rtl="0" eaLnBrk="1" fontAlgn="base" latinLnBrk="0" hangingPunct="1">
          <a:lnSpc>
            <a:spcPct val="86000"/>
          </a:lnSpc>
          <a:spcBef>
            <a:spcPct val="0"/>
          </a:spcBef>
          <a:spcAft>
            <a:spcPct val="0"/>
          </a:spcAft>
          <a:buClrTx/>
          <a:buSzTx/>
          <a:buFontTx/>
          <a:buNone/>
          <a:tabLst/>
          <a:defRPr kumimoji="0" lang="en-US" alt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0" tIns="0" rIns="91440" bIns="45720" numCol="1" anchor="ctr" anchorCtr="0" compatLnSpc="1">
        <a:prstTxWarp prst="textNoShape">
          <a:avLst/>
        </a:prstTxWarp>
      </a:bodyPr>
      <a:lstStyle>
        <a:defPPr marL="0" marR="0" indent="0" algn="ctr" defTabSz="914400" rtl="0" eaLnBrk="1" fontAlgn="base" latinLnBrk="0" hangingPunct="1">
          <a:lnSpc>
            <a:spcPct val="86000"/>
          </a:lnSpc>
          <a:spcBef>
            <a:spcPct val="0"/>
          </a:spcBef>
          <a:spcAft>
            <a:spcPct val="0"/>
          </a:spcAft>
          <a:buClrTx/>
          <a:buSzTx/>
          <a:buFontTx/>
          <a:buNone/>
          <a:tabLst/>
          <a:defRPr kumimoji="0" lang="en-US" altLang="en-US" sz="2000" b="0" i="0" u="none" strike="noStrike" cap="none" normalizeH="0" baseline="0" smtClean="0">
            <a:ln>
              <a:noFill/>
            </a:ln>
            <a:solidFill>
              <a:schemeClr val="tx1"/>
            </a:solidFill>
            <a:effectLst/>
            <a:latin typeface="Arial" charset="0"/>
          </a:defRPr>
        </a:defPPr>
      </a:lstStyle>
    </a:lnDef>
    <a:txDef>
      <a:spPr bwMode="gray">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wrap="square" lIns="0" tIns="0" rIns="0" bIns="0" rtlCol="0" anchor="t" anchorCtr="0">
        <a:noAutofit/>
      </a:bodyPr>
      <a:lstStyle>
        <a:defPPr algn="l">
          <a:lnSpc>
            <a:spcPct val="114000"/>
          </a:lnSpc>
          <a:spcBef>
            <a:spcPts val="0"/>
          </a:spcBef>
          <a:defRPr sz="1200" dirty="0"/>
        </a:defPPr>
      </a:lstStyle>
    </a:txDef>
  </a:objectDefaults>
  <a:extraClrSchemeLst>
    <a:extraClrScheme>
      <a:clrScheme name="Default Design 1">
        <a:dk1>
          <a:srgbClr val="000000"/>
        </a:dk1>
        <a:lt1>
          <a:srgbClr val="FFFFFF"/>
        </a:lt1>
        <a:dk2>
          <a:srgbClr val="BFBFBF"/>
        </a:dk2>
        <a:lt2>
          <a:srgbClr val="7C848A"/>
        </a:lt2>
        <a:accent1>
          <a:srgbClr val="002C77"/>
        </a:accent1>
        <a:accent2>
          <a:srgbClr val="00A8C8"/>
        </a:accent2>
        <a:accent3>
          <a:srgbClr val="FFFFFF"/>
        </a:accent3>
        <a:accent4>
          <a:srgbClr val="000000"/>
        </a:accent4>
        <a:accent5>
          <a:srgbClr val="AAACBD"/>
        </a:accent5>
        <a:accent6>
          <a:srgbClr val="0098B5"/>
        </a:accent6>
        <a:hlink>
          <a:srgbClr val="006D9E"/>
        </a:hlink>
        <a:folHlink>
          <a:srgbClr val="A6E2EF"/>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BFBFBF"/>
        </a:dk2>
        <a:lt2>
          <a:srgbClr val="7C848A"/>
        </a:lt2>
        <a:accent1>
          <a:srgbClr val="43276D"/>
        </a:accent1>
        <a:accent2>
          <a:srgbClr val="6F83C1"/>
        </a:accent2>
        <a:accent3>
          <a:srgbClr val="FFFFFF"/>
        </a:accent3>
        <a:accent4>
          <a:srgbClr val="000000"/>
        </a:accent4>
        <a:accent5>
          <a:srgbClr val="B0ACBA"/>
        </a:accent5>
        <a:accent6>
          <a:srgbClr val="6476AF"/>
        </a:accent6>
        <a:hlink>
          <a:srgbClr val="595997"/>
        </a:hlink>
        <a:folHlink>
          <a:srgbClr val="C4CAE6"/>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BFBFBF"/>
        </a:dk2>
        <a:lt2>
          <a:srgbClr val="7C848A"/>
        </a:lt2>
        <a:accent1>
          <a:srgbClr val="560054"/>
        </a:accent1>
        <a:accent2>
          <a:srgbClr val="CE3D95"/>
        </a:accent2>
        <a:accent3>
          <a:srgbClr val="FFFFFF"/>
        </a:accent3>
        <a:accent4>
          <a:srgbClr val="000000"/>
        </a:accent4>
        <a:accent5>
          <a:srgbClr val="B4AAB3"/>
        </a:accent5>
        <a:accent6>
          <a:srgbClr val="BA3687"/>
        </a:accent6>
        <a:hlink>
          <a:srgbClr val="932077"/>
        </a:hlink>
        <a:folHlink>
          <a:srgbClr val="E7B8D5"/>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BFBFBF"/>
        </a:dk2>
        <a:lt2>
          <a:srgbClr val="7C848A"/>
        </a:lt2>
        <a:accent1>
          <a:srgbClr val="690031"/>
        </a:accent1>
        <a:accent2>
          <a:srgbClr val="ED2C67"/>
        </a:accent2>
        <a:accent3>
          <a:srgbClr val="FFFFFF"/>
        </a:accent3>
        <a:accent4>
          <a:srgbClr val="000000"/>
        </a:accent4>
        <a:accent5>
          <a:srgbClr val="B9AAAD"/>
        </a:accent5>
        <a:accent6>
          <a:srgbClr val="D7275D"/>
        </a:accent6>
        <a:hlink>
          <a:srgbClr val="A9194F"/>
        </a:hlink>
        <a:folHlink>
          <a:srgbClr val="F7B6BB"/>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BFBFBF"/>
        </a:dk2>
        <a:lt2>
          <a:srgbClr val="7C848A"/>
        </a:lt2>
        <a:accent1>
          <a:srgbClr val="810009"/>
        </a:accent1>
        <a:accent2>
          <a:srgbClr val="EF4E45"/>
        </a:accent2>
        <a:accent3>
          <a:srgbClr val="FFFFFF"/>
        </a:accent3>
        <a:accent4>
          <a:srgbClr val="000000"/>
        </a:accent4>
        <a:accent5>
          <a:srgbClr val="C1AAAA"/>
        </a:accent5>
        <a:accent6>
          <a:srgbClr val="D9463E"/>
        </a:accent6>
        <a:hlink>
          <a:srgbClr val="BA2C2B"/>
        </a:hlink>
        <a:folHlink>
          <a:srgbClr val="F9BEAD"/>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BFBFBF"/>
        </a:dk2>
        <a:lt2>
          <a:srgbClr val="7C848A"/>
        </a:lt2>
        <a:accent1>
          <a:srgbClr val="8C3709"/>
        </a:accent1>
        <a:accent2>
          <a:srgbClr val="F48132"/>
        </a:accent2>
        <a:accent3>
          <a:srgbClr val="FFFFFF"/>
        </a:accent3>
        <a:accent4>
          <a:srgbClr val="000000"/>
        </a:accent4>
        <a:accent5>
          <a:srgbClr val="C5AEAA"/>
        </a:accent5>
        <a:accent6>
          <a:srgbClr val="DD742C"/>
        </a:accent6>
        <a:hlink>
          <a:srgbClr val="C45F24"/>
        </a:hlink>
        <a:folHlink>
          <a:srgbClr val="FCCFAB"/>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BFBFBF"/>
        </a:dk2>
        <a:lt2>
          <a:srgbClr val="7C848A"/>
        </a:lt2>
        <a:accent1>
          <a:srgbClr val="8E5501"/>
        </a:accent1>
        <a:accent2>
          <a:srgbClr val="FBAE17"/>
        </a:accent2>
        <a:accent3>
          <a:srgbClr val="FFFFFF"/>
        </a:accent3>
        <a:accent4>
          <a:srgbClr val="000000"/>
        </a:accent4>
        <a:accent5>
          <a:srgbClr val="C6B4AA"/>
        </a:accent5>
        <a:accent6>
          <a:srgbClr val="E39D14"/>
        </a:accent6>
        <a:hlink>
          <a:srgbClr val="C98314"/>
        </a:hlink>
        <a:folHlink>
          <a:srgbClr val="FFDDAC"/>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BFBFBF"/>
        </a:dk2>
        <a:lt2>
          <a:srgbClr val="7C848A"/>
        </a:lt2>
        <a:accent1>
          <a:srgbClr val="505F21"/>
        </a:accent1>
        <a:accent2>
          <a:srgbClr val="B2B935"/>
        </a:accent2>
        <a:accent3>
          <a:srgbClr val="FFFFFF"/>
        </a:accent3>
        <a:accent4>
          <a:srgbClr val="000000"/>
        </a:accent4>
        <a:accent5>
          <a:srgbClr val="B3B6AB"/>
        </a:accent5>
        <a:accent6>
          <a:srgbClr val="A1A72F"/>
        </a:accent6>
        <a:hlink>
          <a:srgbClr val="828D30"/>
        </a:hlink>
        <a:folHlink>
          <a:srgbClr val="D9D99E"/>
        </a:folHlink>
      </a:clrScheme>
      <a:clrMap bg1="lt1" tx1="dk1" bg2="lt2" tx2="dk2" accent1="accent1" accent2="accent2" accent3="accent3" accent4="accent4" accent5="accent5" accent6="accent6" hlink="hlink" folHlink="folHlink"/>
    </a:extraClrScheme>
    <a:extraClrScheme>
      <a:clrScheme name="Default Design 9">
        <a:dk1>
          <a:srgbClr val="000000"/>
        </a:dk1>
        <a:lt1>
          <a:srgbClr val="FFFFFF"/>
        </a:lt1>
        <a:dk2>
          <a:srgbClr val="BFBFBF"/>
        </a:dk2>
        <a:lt2>
          <a:srgbClr val="7C848A"/>
        </a:lt2>
        <a:accent1>
          <a:srgbClr val="00582D"/>
        </a:accent1>
        <a:accent2>
          <a:srgbClr val="72BE44"/>
        </a:accent2>
        <a:accent3>
          <a:srgbClr val="FFFFFF"/>
        </a:accent3>
        <a:accent4>
          <a:srgbClr val="000000"/>
        </a:accent4>
        <a:accent5>
          <a:srgbClr val="AAB4AD"/>
        </a:accent5>
        <a:accent6>
          <a:srgbClr val="67AC3D"/>
        </a:accent6>
        <a:hlink>
          <a:srgbClr val="118B3F"/>
        </a:hlink>
        <a:folHlink>
          <a:srgbClr val="BDDDA3"/>
        </a:folHlink>
      </a:clrScheme>
      <a:clrMap bg1="lt1" tx1="dk1" bg2="lt2" tx2="dk2" accent1="accent1" accent2="accent2" accent3="accent3" accent4="accent4" accent5="accent5" accent6="accent6" hlink="hlink" folHlink="folHlink"/>
    </a:extraClrScheme>
    <a:extraClrScheme>
      <a:clrScheme name="Default Design 10">
        <a:dk1>
          <a:srgbClr val="000000"/>
        </a:dk1>
        <a:lt1>
          <a:srgbClr val="FFFFFF"/>
        </a:lt1>
        <a:dk2>
          <a:srgbClr val="BFBFBF"/>
        </a:dk2>
        <a:lt2>
          <a:srgbClr val="7C848A"/>
        </a:lt2>
        <a:accent1>
          <a:srgbClr val="004C4F"/>
        </a:accent1>
        <a:accent2>
          <a:srgbClr val="0FB694"/>
        </a:accent2>
        <a:accent3>
          <a:srgbClr val="FFFFFF"/>
        </a:accent3>
        <a:accent4>
          <a:srgbClr val="000000"/>
        </a:accent4>
        <a:accent5>
          <a:srgbClr val="AAB2B2"/>
        </a:accent5>
        <a:accent6>
          <a:srgbClr val="0CA586"/>
        </a:accent6>
        <a:hlink>
          <a:srgbClr val="008075"/>
        </a:hlink>
        <a:folHlink>
          <a:srgbClr val="A7D9C8"/>
        </a:folHlink>
      </a:clrScheme>
      <a:clrMap bg1="lt1" tx1="dk1" bg2="lt2" tx2="dk2" accent1="accent1" accent2="accent2" accent3="accent3" accent4="accent4" accent5="accent5" accent6="accent6" hlink="hlink" folHlink="folHlink"/>
    </a:extraClrScheme>
    <a:extraClrScheme>
      <a:clrScheme name="Default Design 11">
        <a:dk1>
          <a:srgbClr val="000000"/>
        </a:dk1>
        <a:lt1>
          <a:srgbClr val="FFFFFF"/>
        </a:lt1>
        <a:dk2>
          <a:srgbClr val="BFBFBF"/>
        </a:dk2>
        <a:lt2>
          <a:srgbClr val="7C848A"/>
        </a:lt2>
        <a:accent1>
          <a:srgbClr val="000000"/>
        </a:accent1>
        <a:accent2>
          <a:srgbClr val="808080"/>
        </a:accent2>
        <a:accent3>
          <a:srgbClr val="FFFFFF"/>
        </a:accent3>
        <a:accent4>
          <a:srgbClr val="000000"/>
        </a:accent4>
        <a:accent5>
          <a:srgbClr val="AAAAAA"/>
        </a:accent5>
        <a:accent6>
          <a:srgbClr val="737373"/>
        </a:accent6>
        <a:hlink>
          <a:srgbClr val="404040"/>
        </a:hlink>
        <a:folHlink>
          <a:srgbClr val="BFBFB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BI_NewBusiness_GoldBrand_Template.potx" id="{C0D399FF-CA7C-4680-BAE1-0A4CE385F80A}" vid="{0EC2252E-77C6-43DD-BEB3-1A7268A4A355}"/>
    </a:ext>
  </a:extLst>
</a:theme>
</file>

<file path=ppt/theme/theme3.xml><?xml version="1.0" encoding="utf-8"?>
<a:theme xmlns:a="http://schemas.openxmlformats.org/drawingml/2006/main" name="2_Default Design">
  <a:themeElements>
    <a:clrScheme name="Gold Brand">
      <a:dk1>
        <a:srgbClr val="37424A"/>
      </a:dk1>
      <a:lt1>
        <a:srgbClr val="FFFFFF"/>
      </a:lt1>
      <a:dk2>
        <a:srgbClr val="455560"/>
      </a:dk2>
      <a:lt2>
        <a:srgbClr val="EAEAEA"/>
      </a:lt2>
      <a:accent1>
        <a:srgbClr val="004180"/>
      </a:accent1>
      <a:accent2>
        <a:srgbClr val="00AFD3"/>
      </a:accent2>
      <a:accent3>
        <a:srgbClr val="AB248C"/>
      </a:accent3>
      <a:accent4>
        <a:srgbClr val="7BBF43"/>
      </a:accent4>
      <a:accent5>
        <a:srgbClr val="FAB51F"/>
      </a:accent5>
      <a:accent6>
        <a:srgbClr val="BFBFBF"/>
      </a:accent6>
      <a:hlink>
        <a:srgbClr val="0000FF"/>
      </a:hlink>
      <a:folHlink>
        <a:srgbClr val="800080"/>
      </a:folHlink>
    </a:clrScheme>
    <a:fontScheme name="Default Design">
      <a:majorFont>
        <a:latin typeface="Arial"/>
        <a:ea typeface=""/>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0" tIns="0" rIns="91440" bIns="45720" numCol="1" anchor="ctr" anchorCtr="0" compatLnSpc="1">
        <a:prstTxWarp prst="textNoShape">
          <a:avLst/>
        </a:prstTxWarp>
      </a:bodyPr>
      <a:lstStyle>
        <a:defPPr marL="0" marR="0" indent="0" algn="ctr" defTabSz="914400" rtl="0" eaLnBrk="1" fontAlgn="base" latinLnBrk="0" hangingPunct="1">
          <a:lnSpc>
            <a:spcPct val="86000"/>
          </a:lnSpc>
          <a:spcBef>
            <a:spcPct val="0"/>
          </a:spcBef>
          <a:spcAft>
            <a:spcPct val="0"/>
          </a:spcAft>
          <a:buClrTx/>
          <a:buSzTx/>
          <a:buFontTx/>
          <a:buNone/>
          <a:tabLst/>
          <a:defRPr kumimoji="0" lang="en-US" alt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0" tIns="0" rIns="91440" bIns="45720" numCol="1" anchor="ctr" anchorCtr="0" compatLnSpc="1">
        <a:prstTxWarp prst="textNoShape">
          <a:avLst/>
        </a:prstTxWarp>
      </a:bodyPr>
      <a:lstStyle>
        <a:defPPr marL="0" marR="0" indent="0" algn="ctr" defTabSz="914400" rtl="0" eaLnBrk="1" fontAlgn="base" latinLnBrk="0" hangingPunct="1">
          <a:lnSpc>
            <a:spcPct val="86000"/>
          </a:lnSpc>
          <a:spcBef>
            <a:spcPct val="0"/>
          </a:spcBef>
          <a:spcAft>
            <a:spcPct val="0"/>
          </a:spcAft>
          <a:buClrTx/>
          <a:buSzTx/>
          <a:buFontTx/>
          <a:buNone/>
          <a:tabLst/>
          <a:defRPr kumimoji="0" lang="en-US" altLang="en-US" sz="2000" b="0" i="0" u="none" strike="noStrike" cap="none" normalizeH="0" baseline="0" smtClean="0">
            <a:ln>
              <a:noFill/>
            </a:ln>
            <a:solidFill>
              <a:schemeClr val="tx1"/>
            </a:solidFill>
            <a:effectLst/>
            <a:latin typeface="Arial" charset="0"/>
          </a:defRPr>
        </a:defPPr>
      </a:lstStyle>
    </a:lnDef>
    <a:txDef>
      <a:spPr bwMode="gray">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lIns="0" tIns="0" rIns="0" bIns="0" anchor="b">
        <a:spAutoFit/>
      </a:bodyPr>
      <a:lstStyle>
        <a:defPPr algn="l">
          <a:lnSpc>
            <a:spcPct val="114000"/>
          </a:lnSpc>
          <a:spcBef>
            <a:spcPts val="0"/>
          </a:spcBef>
          <a:defRPr sz="1200" dirty="0"/>
        </a:defPPr>
      </a:lstStyle>
    </a:txDef>
  </a:objectDefaults>
  <a:extraClrSchemeLst>
    <a:extraClrScheme>
      <a:clrScheme name="Default Design 1">
        <a:dk1>
          <a:srgbClr val="000000"/>
        </a:dk1>
        <a:lt1>
          <a:srgbClr val="FFFFFF"/>
        </a:lt1>
        <a:dk2>
          <a:srgbClr val="BFBFBF"/>
        </a:dk2>
        <a:lt2>
          <a:srgbClr val="7C848A"/>
        </a:lt2>
        <a:accent1>
          <a:srgbClr val="002C77"/>
        </a:accent1>
        <a:accent2>
          <a:srgbClr val="00A8C8"/>
        </a:accent2>
        <a:accent3>
          <a:srgbClr val="FFFFFF"/>
        </a:accent3>
        <a:accent4>
          <a:srgbClr val="000000"/>
        </a:accent4>
        <a:accent5>
          <a:srgbClr val="AAACBD"/>
        </a:accent5>
        <a:accent6>
          <a:srgbClr val="0098B5"/>
        </a:accent6>
        <a:hlink>
          <a:srgbClr val="006D9E"/>
        </a:hlink>
        <a:folHlink>
          <a:srgbClr val="A6E2EF"/>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BFBFBF"/>
        </a:dk2>
        <a:lt2>
          <a:srgbClr val="7C848A"/>
        </a:lt2>
        <a:accent1>
          <a:srgbClr val="43276D"/>
        </a:accent1>
        <a:accent2>
          <a:srgbClr val="6F83C1"/>
        </a:accent2>
        <a:accent3>
          <a:srgbClr val="FFFFFF"/>
        </a:accent3>
        <a:accent4>
          <a:srgbClr val="000000"/>
        </a:accent4>
        <a:accent5>
          <a:srgbClr val="B0ACBA"/>
        </a:accent5>
        <a:accent6>
          <a:srgbClr val="6476AF"/>
        </a:accent6>
        <a:hlink>
          <a:srgbClr val="595997"/>
        </a:hlink>
        <a:folHlink>
          <a:srgbClr val="C4CAE6"/>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BFBFBF"/>
        </a:dk2>
        <a:lt2>
          <a:srgbClr val="7C848A"/>
        </a:lt2>
        <a:accent1>
          <a:srgbClr val="560054"/>
        </a:accent1>
        <a:accent2>
          <a:srgbClr val="CE3D95"/>
        </a:accent2>
        <a:accent3>
          <a:srgbClr val="FFFFFF"/>
        </a:accent3>
        <a:accent4>
          <a:srgbClr val="000000"/>
        </a:accent4>
        <a:accent5>
          <a:srgbClr val="B4AAB3"/>
        </a:accent5>
        <a:accent6>
          <a:srgbClr val="BA3687"/>
        </a:accent6>
        <a:hlink>
          <a:srgbClr val="932077"/>
        </a:hlink>
        <a:folHlink>
          <a:srgbClr val="E7B8D5"/>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BFBFBF"/>
        </a:dk2>
        <a:lt2>
          <a:srgbClr val="7C848A"/>
        </a:lt2>
        <a:accent1>
          <a:srgbClr val="690031"/>
        </a:accent1>
        <a:accent2>
          <a:srgbClr val="ED2C67"/>
        </a:accent2>
        <a:accent3>
          <a:srgbClr val="FFFFFF"/>
        </a:accent3>
        <a:accent4>
          <a:srgbClr val="000000"/>
        </a:accent4>
        <a:accent5>
          <a:srgbClr val="B9AAAD"/>
        </a:accent5>
        <a:accent6>
          <a:srgbClr val="D7275D"/>
        </a:accent6>
        <a:hlink>
          <a:srgbClr val="A9194F"/>
        </a:hlink>
        <a:folHlink>
          <a:srgbClr val="F7B6BB"/>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BFBFBF"/>
        </a:dk2>
        <a:lt2>
          <a:srgbClr val="7C848A"/>
        </a:lt2>
        <a:accent1>
          <a:srgbClr val="810009"/>
        </a:accent1>
        <a:accent2>
          <a:srgbClr val="EF4E45"/>
        </a:accent2>
        <a:accent3>
          <a:srgbClr val="FFFFFF"/>
        </a:accent3>
        <a:accent4>
          <a:srgbClr val="000000"/>
        </a:accent4>
        <a:accent5>
          <a:srgbClr val="C1AAAA"/>
        </a:accent5>
        <a:accent6>
          <a:srgbClr val="D9463E"/>
        </a:accent6>
        <a:hlink>
          <a:srgbClr val="BA2C2B"/>
        </a:hlink>
        <a:folHlink>
          <a:srgbClr val="F9BEAD"/>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BFBFBF"/>
        </a:dk2>
        <a:lt2>
          <a:srgbClr val="7C848A"/>
        </a:lt2>
        <a:accent1>
          <a:srgbClr val="8C3709"/>
        </a:accent1>
        <a:accent2>
          <a:srgbClr val="F48132"/>
        </a:accent2>
        <a:accent3>
          <a:srgbClr val="FFFFFF"/>
        </a:accent3>
        <a:accent4>
          <a:srgbClr val="000000"/>
        </a:accent4>
        <a:accent5>
          <a:srgbClr val="C5AEAA"/>
        </a:accent5>
        <a:accent6>
          <a:srgbClr val="DD742C"/>
        </a:accent6>
        <a:hlink>
          <a:srgbClr val="C45F24"/>
        </a:hlink>
        <a:folHlink>
          <a:srgbClr val="FCCFAB"/>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BFBFBF"/>
        </a:dk2>
        <a:lt2>
          <a:srgbClr val="7C848A"/>
        </a:lt2>
        <a:accent1>
          <a:srgbClr val="8E5501"/>
        </a:accent1>
        <a:accent2>
          <a:srgbClr val="FBAE17"/>
        </a:accent2>
        <a:accent3>
          <a:srgbClr val="FFFFFF"/>
        </a:accent3>
        <a:accent4>
          <a:srgbClr val="000000"/>
        </a:accent4>
        <a:accent5>
          <a:srgbClr val="C6B4AA"/>
        </a:accent5>
        <a:accent6>
          <a:srgbClr val="E39D14"/>
        </a:accent6>
        <a:hlink>
          <a:srgbClr val="C98314"/>
        </a:hlink>
        <a:folHlink>
          <a:srgbClr val="FFDDAC"/>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BFBFBF"/>
        </a:dk2>
        <a:lt2>
          <a:srgbClr val="7C848A"/>
        </a:lt2>
        <a:accent1>
          <a:srgbClr val="505F21"/>
        </a:accent1>
        <a:accent2>
          <a:srgbClr val="B2B935"/>
        </a:accent2>
        <a:accent3>
          <a:srgbClr val="FFFFFF"/>
        </a:accent3>
        <a:accent4>
          <a:srgbClr val="000000"/>
        </a:accent4>
        <a:accent5>
          <a:srgbClr val="B3B6AB"/>
        </a:accent5>
        <a:accent6>
          <a:srgbClr val="A1A72F"/>
        </a:accent6>
        <a:hlink>
          <a:srgbClr val="828D30"/>
        </a:hlink>
        <a:folHlink>
          <a:srgbClr val="D9D99E"/>
        </a:folHlink>
      </a:clrScheme>
      <a:clrMap bg1="lt1" tx1="dk1" bg2="lt2" tx2="dk2" accent1="accent1" accent2="accent2" accent3="accent3" accent4="accent4" accent5="accent5" accent6="accent6" hlink="hlink" folHlink="folHlink"/>
    </a:extraClrScheme>
    <a:extraClrScheme>
      <a:clrScheme name="Default Design 9">
        <a:dk1>
          <a:srgbClr val="000000"/>
        </a:dk1>
        <a:lt1>
          <a:srgbClr val="FFFFFF"/>
        </a:lt1>
        <a:dk2>
          <a:srgbClr val="BFBFBF"/>
        </a:dk2>
        <a:lt2>
          <a:srgbClr val="7C848A"/>
        </a:lt2>
        <a:accent1>
          <a:srgbClr val="00582D"/>
        </a:accent1>
        <a:accent2>
          <a:srgbClr val="72BE44"/>
        </a:accent2>
        <a:accent3>
          <a:srgbClr val="FFFFFF"/>
        </a:accent3>
        <a:accent4>
          <a:srgbClr val="000000"/>
        </a:accent4>
        <a:accent5>
          <a:srgbClr val="AAB4AD"/>
        </a:accent5>
        <a:accent6>
          <a:srgbClr val="67AC3D"/>
        </a:accent6>
        <a:hlink>
          <a:srgbClr val="118B3F"/>
        </a:hlink>
        <a:folHlink>
          <a:srgbClr val="BDDDA3"/>
        </a:folHlink>
      </a:clrScheme>
      <a:clrMap bg1="lt1" tx1="dk1" bg2="lt2" tx2="dk2" accent1="accent1" accent2="accent2" accent3="accent3" accent4="accent4" accent5="accent5" accent6="accent6" hlink="hlink" folHlink="folHlink"/>
    </a:extraClrScheme>
    <a:extraClrScheme>
      <a:clrScheme name="Default Design 10">
        <a:dk1>
          <a:srgbClr val="000000"/>
        </a:dk1>
        <a:lt1>
          <a:srgbClr val="FFFFFF"/>
        </a:lt1>
        <a:dk2>
          <a:srgbClr val="BFBFBF"/>
        </a:dk2>
        <a:lt2>
          <a:srgbClr val="7C848A"/>
        </a:lt2>
        <a:accent1>
          <a:srgbClr val="004C4F"/>
        </a:accent1>
        <a:accent2>
          <a:srgbClr val="0FB694"/>
        </a:accent2>
        <a:accent3>
          <a:srgbClr val="FFFFFF"/>
        </a:accent3>
        <a:accent4>
          <a:srgbClr val="000000"/>
        </a:accent4>
        <a:accent5>
          <a:srgbClr val="AAB2B2"/>
        </a:accent5>
        <a:accent6>
          <a:srgbClr val="0CA586"/>
        </a:accent6>
        <a:hlink>
          <a:srgbClr val="008075"/>
        </a:hlink>
        <a:folHlink>
          <a:srgbClr val="A7D9C8"/>
        </a:folHlink>
      </a:clrScheme>
      <a:clrMap bg1="lt1" tx1="dk1" bg2="lt2" tx2="dk2" accent1="accent1" accent2="accent2" accent3="accent3" accent4="accent4" accent5="accent5" accent6="accent6" hlink="hlink" folHlink="folHlink"/>
    </a:extraClrScheme>
    <a:extraClrScheme>
      <a:clrScheme name="Default Design 11">
        <a:dk1>
          <a:srgbClr val="000000"/>
        </a:dk1>
        <a:lt1>
          <a:srgbClr val="FFFFFF"/>
        </a:lt1>
        <a:dk2>
          <a:srgbClr val="BFBFBF"/>
        </a:dk2>
        <a:lt2>
          <a:srgbClr val="7C848A"/>
        </a:lt2>
        <a:accent1>
          <a:srgbClr val="000000"/>
        </a:accent1>
        <a:accent2>
          <a:srgbClr val="808080"/>
        </a:accent2>
        <a:accent3>
          <a:srgbClr val="FFFFFF"/>
        </a:accent3>
        <a:accent4>
          <a:srgbClr val="000000"/>
        </a:accent4>
        <a:accent5>
          <a:srgbClr val="AAAAAA"/>
        </a:accent5>
        <a:accent6>
          <a:srgbClr val="737373"/>
        </a:accent6>
        <a:hlink>
          <a:srgbClr val="404040"/>
        </a:hlink>
        <a:folHlink>
          <a:srgbClr val="BFBFB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2" id="{54988452-BB6B-4E49-A9E5-952C0F1B3304}" vid="{1B2C8B21-AF7E-422A-83D7-56B5E90B9F3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976</TotalTime>
  <Words>1731</Words>
  <Application>Microsoft Office PowerPoint</Application>
  <PresentationFormat>Widescreen</PresentationFormat>
  <Paragraphs>272</Paragraphs>
  <Slides>17</Slides>
  <Notes>9</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17</vt:i4>
      </vt:variant>
    </vt:vector>
  </HeadingPairs>
  <TitlesOfParts>
    <vt:vector size="33" baseType="lpstr">
      <vt:lpstr>MS PGothic</vt:lpstr>
      <vt:lpstr>MS PGothic</vt:lpstr>
      <vt:lpstr>Yu Gothic</vt:lpstr>
      <vt:lpstr>Arial</vt:lpstr>
      <vt:lpstr>Arial Black</vt:lpstr>
      <vt:lpstr>ArialMT</vt:lpstr>
      <vt:lpstr>Calibri</vt:lpstr>
      <vt:lpstr>Calibri Light</vt:lpstr>
      <vt:lpstr>Courier New</vt:lpstr>
      <vt:lpstr>Segoe UI</vt:lpstr>
      <vt:lpstr>System Font Regular</vt:lpstr>
      <vt:lpstr>Times New Roman</vt:lpstr>
      <vt:lpstr>Wingdings</vt:lpstr>
      <vt:lpstr>Office Theme</vt:lpstr>
      <vt:lpstr>Default Design</vt:lpstr>
      <vt:lpstr>2_Default Design</vt:lpstr>
      <vt:lpstr>PowerPoint Presentation</vt:lpstr>
      <vt:lpstr>MMA Introductions Team Presenting</vt:lpstr>
      <vt:lpstr>We’re the actual creative insurance broker that you’re looking for.</vt:lpstr>
      <vt:lpstr>What We Heard</vt:lpstr>
      <vt:lpstr>Benefits are not the only answer to keeping your best employees, but are a vehicle to further strengthen the culture, community and shared values of the company. </vt:lpstr>
      <vt:lpstr>PowerPoint Presentation</vt:lpstr>
      <vt:lpstr>Employer Coverage For Inclusive Health Benefits Varies Widely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Randall, Lauren (MMA)</dc:creator>
  <cp:lastModifiedBy>Foschino, Michelle</cp:lastModifiedBy>
  <cp:revision>102</cp:revision>
  <dcterms:created xsi:type="dcterms:W3CDTF">2021-01-25T15:16:30Z</dcterms:created>
  <dcterms:modified xsi:type="dcterms:W3CDTF">2021-01-27T02:48:01Z</dcterms:modified>
</cp:coreProperties>
</file>